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4" r:id="rId3"/>
    <p:sldId id="277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58" r:id="rId15"/>
    <p:sldId id="257" r:id="rId16"/>
    <p:sldId id="271" r:id="rId17"/>
    <p:sldId id="259" r:id="rId18"/>
    <p:sldId id="272" r:id="rId19"/>
    <p:sldId id="260" r:id="rId20"/>
    <p:sldId id="265" r:id="rId21"/>
    <p:sldId id="261" r:id="rId22"/>
    <p:sldId id="262" r:id="rId23"/>
    <p:sldId id="266" r:id="rId24"/>
    <p:sldId id="263" r:id="rId25"/>
    <p:sldId id="264" r:id="rId26"/>
    <p:sldId id="267" r:id="rId27"/>
    <p:sldId id="273" r:id="rId28"/>
    <p:sldId id="268" r:id="rId29"/>
    <p:sldId id="269" r:id="rId30"/>
    <p:sldId id="270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3979" autoAdjust="0"/>
  </p:normalViewPr>
  <p:slideViewPr>
    <p:cSldViewPr snapToGrid="0">
      <p:cViewPr>
        <p:scale>
          <a:sx n="25" d="100"/>
          <a:sy n="25" d="100"/>
        </p:scale>
        <p:origin x="2084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C6E71-B31C-4BF1-8F32-CA743968CB3B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ED76B-FD2E-4201-B629-99033A8E5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37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ED76B-FD2E-4201-B629-99033A8E5CB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46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06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142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12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33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311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02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98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7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02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6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71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90F06-7D4B-40D6-9D55-DEF3F02F1A26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39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7.jp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97377" y="150660"/>
            <a:ext cx="11853356" cy="6707340"/>
            <a:chOff x="197377" y="150660"/>
            <a:chExt cx="11853356" cy="670734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77" y="150660"/>
              <a:ext cx="11853356" cy="6051904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81" r="27390"/>
            <a:stretch/>
          </p:blipFill>
          <p:spPr>
            <a:xfrm>
              <a:off x="9927733" y="3186207"/>
              <a:ext cx="1984444" cy="332360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24" r="60503"/>
            <a:stretch/>
          </p:blipFill>
          <p:spPr>
            <a:xfrm rot="773795">
              <a:off x="864237" y="4517808"/>
              <a:ext cx="1721235" cy="1904127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31" t="15991" b="37887"/>
            <a:stretch/>
          </p:blipFill>
          <p:spPr>
            <a:xfrm rot="3136593" flipH="1">
              <a:off x="3290238" y="1326792"/>
              <a:ext cx="2209231" cy="159857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85" r="49205" b="-6385"/>
            <a:stretch/>
          </p:blipFill>
          <p:spPr>
            <a:xfrm>
              <a:off x="6564189" y="4020200"/>
              <a:ext cx="1202172" cy="659081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561" y="4779704"/>
              <a:ext cx="3113368" cy="207829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9" t="46102" b="13193"/>
            <a:stretch/>
          </p:blipFill>
          <p:spPr>
            <a:xfrm>
              <a:off x="8763933" y="2158631"/>
              <a:ext cx="2050488" cy="105337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94917">
              <a:off x="3930428" y="4122600"/>
              <a:ext cx="1756415" cy="766095"/>
            </a:xfrm>
            <a:prstGeom prst="rect">
              <a:avLst/>
            </a:prstGeom>
          </p:spPr>
        </p:pic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901E4566-879C-406A-93E1-EA6A6579381F}"/>
                </a:ext>
              </a:extLst>
            </p:cNvPr>
            <p:cNvGrpSpPr/>
            <p:nvPr/>
          </p:nvGrpSpPr>
          <p:grpSpPr>
            <a:xfrm>
              <a:off x="5986057" y="5464522"/>
              <a:ext cx="945773" cy="262665"/>
              <a:chOff x="2284611" y="2414269"/>
              <a:chExt cx="1107678" cy="222250"/>
            </a:xfrm>
          </p:grpSpPr>
          <p:sp>
            <p:nvSpPr>
              <p:cNvPr id="31" name="Triángulo isósceles 30">
                <a:extLst>
                  <a:ext uri="{FF2B5EF4-FFF2-40B4-BE49-F238E27FC236}">
                    <a16:creationId xmlns:a16="http://schemas.microsoft.com/office/drawing/2014/main" id="{4E6999AB-EDC4-4058-93BC-1B38CB0135B3}"/>
                  </a:ext>
                </a:extLst>
              </p:cNvPr>
              <p:cNvSpPr/>
              <p:nvPr/>
            </p:nvSpPr>
            <p:spPr>
              <a:xfrm>
                <a:off x="2284611" y="2414270"/>
                <a:ext cx="730250" cy="222249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8F429C85-4749-45A3-9A30-00726C357276}"/>
                  </a:ext>
                </a:extLst>
              </p:cNvPr>
              <p:cNvSpPr/>
              <p:nvPr/>
            </p:nvSpPr>
            <p:spPr>
              <a:xfrm flipV="1">
                <a:off x="2637432" y="2414269"/>
                <a:ext cx="754857" cy="22225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40256CB-CC1D-4F82-A5AB-BC6247EEEF54}"/>
                </a:ext>
              </a:extLst>
            </p:cNvPr>
            <p:cNvGrpSpPr/>
            <p:nvPr/>
          </p:nvGrpSpPr>
          <p:grpSpPr>
            <a:xfrm>
              <a:off x="7182679" y="4957279"/>
              <a:ext cx="957172" cy="268107"/>
              <a:chOff x="3540759" y="2330449"/>
              <a:chExt cx="1107678" cy="222250"/>
            </a:xfrm>
          </p:grpSpPr>
          <p:sp>
            <p:nvSpPr>
              <p:cNvPr id="29" name="Triángulo isósceles 28">
                <a:extLst>
                  <a:ext uri="{FF2B5EF4-FFF2-40B4-BE49-F238E27FC236}">
                    <a16:creationId xmlns:a16="http://schemas.microsoft.com/office/drawing/2014/main" id="{146D48C7-60E1-4994-A141-DBEF3F9A02E7}"/>
                  </a:ext>
                </a:extLst>
              </p:cNvPr>
              <p:cNvSpPr/>
              <p:nvPr/>
            </p:nvSpPr>
            <p:spPr>
              <a:xfrm>
                <a:off x="3540759" y="2330450"/>
                <a:ext cx="730250" cy="222249"/>
              </a:xfrm>
              <a:prstGeom prst="triangl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1749DEEF-CF3A-44D8-ACFA-1BA519432DB3}"/>
                  </a:ext>
                </a:extLst>
              </p:cNvPr>
              <p:cNvSpPr/>
              <p:nvPr/>
            </p:nvSpPr>
            <p:spPr>
              <a:xfrm flipV="1">
                <a:off x="3893580" y="2330449"/>
                <a:ext cx="754857" cy="222250"/>
              </a:xfrm>
              <a:prstGeom prst="triangl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C4E47830-68AE-4C8B-A592-24953B6643FE}"/>
                </a:ext>
              </a:extLst>
            </p:cNvPr>
            <p:cNvGrpSpPr/>
            <p:nvPr/>
          </p:nvGrpSpPr>
          <p:grpSpPr>
            <a:xfrm>
              <a:off x="8308947" y="5100004"/>
              <a:ext cx="836054" cy="250763"/>
              <a:chOff x="2838450" y="3244849"/>
              <a:chExt cx="1107678" cy="222250"/>
            </a:xfrm>
          </p:grpSpPr>
          <p:sp>
            <p:nvSpPr>
              <p:cNvPr id="27" name="Triángulo isósceles 26">
                <a:extLst>
                  <a:ext uri="{FF2B5EF4-FFF2-40B4-BE49-F238E27FC236}">
                    <a16:creationId xmlns:a16="http://schemas.microsoft.com/office/drawing/2014/main" id="{01C056C7-583B-4C7C-B3BA-68CD9D829134}"/>
                  </a:ext>
                </a:extLst>
              </p:cNvPr>
              <p:cNvSpPr/>
              <p:nvPr/>
            </p:nvSpPr>
            <p:spPr>
              <a:xfrm>
                <a:off x="2838450" y="3244850"/>
                <a:ext cx="730250" cy="222249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B9123AD6-A9A8-4AF4-9FB2-D3B77BAD2A81}"/>
                  </a:ext>
                </a:extLst>
              </p:cNvPr>
              <p:cNvSpPr/>
              <p:nvPr/>
            </p:nvSpPr>
            <p:spPr>
              <a:xfrm flipV="1">
                <a:off x="3191271" y="3244849"/>
                <a:ext cx="754857" cy="22225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2D910FA-2B83-4954-AEED-EFEECB636509}"/>
                </a:ext>
              </a:extLst>
            </p:cNvPr>
            <p:cNvGrpSpPr/>
            <p:nvPr/>
          </p:nvGrpSpPr>
          <p:grpSpPr>
            <a:xfrm>
              <a:off x="7103626" y="5623368"/>
              <a:ext cx="983408" cy="319169"/>
              <a:chOff x="6321822" y="2414269"/>
              <a:chExt cx="1107678" cy="222250"/>
            </a:xfrm>
          </p:grpSpPr>
          <p:sp>
            <p:nvSpPr>
              <p:cNvPr id="25" name="Triángulo isósceles 24">
                <a:extLst>
                  <a:ext uri="{FF2B5EF4-FFF2-40B4-BE49-F238E27FC236}">
                    <a16:creationId xmlns:a16="http://schemas.microsoft.com/office/drawing/2014/main" id="{773928F0-0715-41EB-A629-1087A36FEB01}"/>
                  </a:ext>
                </a:extLst>
              </p:cNvPr>
              <p:cNvSpPr/>
              <p:nvPr/>
            </p:nvSpPr>
            <p:spPr>
              <a:xfrm>
                <a:off x="6321822" y="2414270"/>
                <a:ext cx="730250" cy="222249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Triángulo isósceles 25">
                <a:extLst>
                  <a:ext uri="{FF2B5EF4-FFF2-40B4-BE49-F238E27FC236}">
                    <a16:creationId xmlns:a16="http://schemas.microsoft.com/office/drawing/2014/main" id="{DD42F104-A020-4BB1-855F-70F8E6A9B7B2}"/>
                  </a:ext>
                </a:extLst>
              </p:cNvPr>
              <p:cNvSpPr/>
              <p:nvPr/>
            </p:nvSpPr>
            <p:spPr>
              <a:xfrm flipV="1">
                <a:off x="6674643" y="2414269"/>
                <a:ext cx="754857" cy="222250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BD215B8F-094D-4442-A873-C7935DB33AF0}"/>
                </a:ext>
              </a:extLst>
            </p:cNvPr>
            <p:cNvCxnSpPr>
              <a:endCxn id="29" idx="5"/>
            </p:cNvCxnSpPr>
            <p:nvPr/>
          </p:nvCxnSpPr>
          <p:spPr>
            <a:xfrm flipV="1">
              <a:off x="6431558" y="5091334"/>
              <a:ext cx="1224391" cy="49275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931554F8-6783-4330-B541-65472743C0EA}"/>
                </a:ext>
              </a:extLst>
            </p:cNvPr>
            <p:cNvCxnSpPr>
              <a:endCxn id="26" idx="1"/>
            </p:cNvCxnSpPr>
            <p:nvPr/>
          </p:nvCxnSpPr>
          <p:spPr>
            <a:xfrm flipH="1">
              <a:off x="7584407" y="5091331"/>
              <a:ext cx="160949" cy="69162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F5EC19DA-CCD5-44E0-984D-E099CA495F5F}"/>
                </a:ext>
              </a:extLst>
            </p:cNvPr>
            <p:cNvCxnSpPr>
              <a:endCxn id="27" idx="5"/>
            </p:cNvCxnSpPr>
            <p:nvPr/>
          </p:nvCxnSpPr>
          <p:spPr>
            <a:xfrm flipV="1">
              <a:off x="7642278" y="5225388"/>
              <a:ext cx="1080054" cy="55479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B6740B4-CE7C-417D-A4CE-F67D25FAD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2" t="67697" r="19829" b="9495"/>
            <a:stretch/>
          </p:blipFill>
          <p:spPr>
            <a:xfrm rot="1223365">
              <a:off x="2487642" y="3383862"/>
              <a:ext cx="1272796" cy="768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27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6287954" y="4062723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696932" y="4109268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696932" y="2347451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1268925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>
              <a:off x="6582152" y="1936954"/>
              <a:ext cx="20581" cy="21479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  <a:endCxn id="7" idx="0"/>
            </p:cNvCxnSpPr>
            <p:nvPr/>
          </p:nvCxnSpPr>
          <p:spPr>
            <a:xfrm>
              <a:off x="10168881" y="3006212"/>
              <a:ext cx="0" cy="11030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29" idx="1"/>
            </p:cNvCxnSpPr>
            <p:nvPr/>
          </p:nvCxnSpPr>
          <p:spPr>
            <a:xfrm>
              <a:off x="5387667" y="1576723"/>
              <a:ext cx="920868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1927686"/>
              <a:ext cx="1" cy="316542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308535" y="1256004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stCxn id="25" idx="3"/>
              <a:endCxn id="8" idx="1"/>
            </p:cNvCxnSpPr>
            <p:nvPr/>
          </p:nvCxnSpPr>
          <p:spPr>
            <a:xfrm>
              <a:off x="7689233" y="2668810"/>
              <a:ext cx="2007699" cy="80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6745336" y="2339429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/>
            <p:nvPr/>
          </p:nvCxnSpPr>
          <p:spPr>
            <a:xfrm flipV="1">
              <a:off x="7035670" y="2994861"/>
              <a:ext cx="24369" cy="10456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7918691" y="4096947"/>
              <a:ext cx="943897" cy="65876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>
              <a:stCxn id="7" idx="1"/>
              <a:endCxn id="34" idx="3"/>
            </p:cNvCxnSpPr>
            <p:nvPr/>
          </p:nvCxnSpPr>
          <p:spPr>
            <a:xfrm flipH="1" flipV="1">
              <a:off x="8862588" y="4426327"/>
              <a:ext cx="834344" cy="123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/>
            <p:cNvSpPr txBox="1"/>
            <p:nvPr/>
          </p:nvSpPr>
          <p:spPr>
            <a:xfrm>
              <a:off x="8251957" y="1256004"/>
              <a:ext cx="1593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Con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4515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876948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542828" y="3876948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542828" y="2603241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566720" y="1405839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577907" y="2910714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>
              <a:endCxn id="10" idx="0"/>
            </p:cNvCxnSpPr>
            <p:nvPr/>
          </p:nvCxnSpPr>
          <p:spPr>
            <a:xfrm>
              <a:off x="5049856" y="2058370"/>
              <a:ext cx="0" cy="852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7" idx="0"/>
              <a:endCxn id="8" idx="2"/>
            </p:cNvCxnSpPr>
            <p:nvPr/>
          </p:nvCxnSpPr>
          <p:spPr>
            <a:xfrm flipV="1">
              <a:off x="10014777" y="3262002"/>
              <a:ext cx="0" cy="6149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10486725" y="2902946"/>
              <a:ext cx="669762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1"/>
            </p:cNvCxnSpPr>
            <p:nvPr/>
          </p:nvCxnSpPr>
          <p:spPr>
            <a:xfrm flipH="1">
              <a:off x="3780095" y="3240095"/>
              <a:ext cx="7978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10865900" y="1636994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/>
            <p:nvPr/>
          </p:nvCxnSpPr>
          <p:spPr>
            <a:xfrm>
              <a:off x="8004615" y="4208582"/>
              <a:ext cx="1538213" cy="165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7332601" y="1966375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>
              <a:endCxn id="6" idx="2"/>
            </p:cNvCxnSpPr>
            <p:nvPr/>
          </p:nvCxnSpPr>
          <p:spPr>
            <a:xfrm flipV="1">
              <a:off x="7517931" y="4535709"/>
              <a:ext cx="14736" cy="5745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11156487" y="2376529"/>
              <a:ext cx="943897" cy="65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/>
            <p:nvPr/>
          </p:nvCxnSpPr>
          <p:spPr>
            <a:xfrm flipH="1" flipV="1">
              <a:off x="8272077" y="2452603"/>
              <a:ext cx="2884411" cy="2852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V="1">
              <a:off x="8267657" y="2110691"/>
              <a:ext cx="2598243" cy="1658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 flipH="1" flipV="1">
              <a:off x="5510617" y="1735220"/>
              <a:ext cx="5355283" cy="378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 39"/>
            <p:cNvSpPr/>
            <p:nvPr/>
          </p:nvSpPr>
          <p:spPr>
            <a:xfrm>
              <a:off x="2836197" y="2910714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3370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876948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542828" y="3876948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542828" y="2603241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566720" y="1405839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577907" y="2910714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>
              <a:endCxn id="10" idx="0"/>
            </p:cNvCxnSpPr>
            <p:nvPr/>
          </p:nvCxnSpPr>
          <p:spPr>
            <a:xfrm>
              <a:off x="5049856" y="2058370"/>
              <a:ext cx="0" cy="852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7" idx="0"/>
              <a:endCxn id="8" idx="2"/>
            </p:cNvCxnSpPr>
            <p:nvPr/>
          </p:nvCxnSpPr>
          <p:spPr>
            <a:xfrm flipV="1">
              <a:off x="10014777" y="3262002"/>
              <a:ext cx="0" cy="6149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10486725" y="2902946"/>
              <a:ext cx="669762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1"/>
            </p:cNvCxnSpPr>
            <p:nvPr/>
          </p:nvCxnSpPr>
          <p:spPr>
            <a:xfrm flipH="1">
              <a:off x="3780095" y="3240095"/>
              <a:ext cx="7978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10865900" y="1636994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/>
            <p:nvPr/>
          </p:nvCxnSpPr>
          <p:spPr>
            <a:xfrm>
              <a:off x="8004615" y="4208582"/>
              <a:ext cx="1538213" cy="165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7332601" y="1966375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>
              <a:endCxn id="6" idx="2"/>
            </p:cNvCxnSpPr>
            <p:nvPr/>
          </p:nvCxnSpPr>
          <p:spPr>
            <a:xfrm flipV="1">
              <a:off x="7517931" y="4535709"/>
              <a:ext cx="14736" cy="5745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11156487" y="2376529"/>
              <a:ext cx="943897" cy="6587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/>
            <p:nvPr/>
          </p:nvCxnSpPr>
          <p:spPr>
            <a:xfrm flipH="1" flipV="1">
              <a:off x="8272077" y="2452603"/>
              <a:ext cx="2884411" cy="2852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V="1">
              <a:off x="8267657" y="2110691"/>
              <a:ext cx="2598243" cy="1658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 flipH="1" flipV="1">
              <a:off x="5510617" y="1735220"/>
              <a:ext cx="5355283" cy="378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 39"/>
            <p:cNvSpPr/>
            <p:nvPr/>
          </p:nvSpPr>
          <p:spPr>
            <a:xfrm>
              <a:off x="2836197" y="2910714"/>
              <a:ext cx="943897" cy="6587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6394777" y="2969614"/>
              <a:ext cx="1449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Sin </a:t>
              </a:r>
              <a:r>
                <a:rPr lang="es-ES" sz="3200" b="1" dirty="0" smtClean="0"/>
                <a:t>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019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876948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542828" y="3876948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542828" y="2603241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566720" y="1405839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577907" y="2910714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>
              <a:endCxn id="10" idx="0"/>
            </p:cNvCxnSpPr>
            <p:nvPr/>
          </p:nvCxnSpPr>
          <p:spPr>
            <a:xfrm>
              <a:off x="5049856" y="2058370"/>
              <a:ext cx="0" cy="852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7" idx="0"/>
              <a:endCxn id="8" idx="2"/>
            </p:cNvCxnSpPr>
            <p:nvPr/>
          </p:nvCxnSpPr>
          <p:spPr>
            <a:xfrm flipV="1">
              <a:off x="10014777" y="3262002"/>
              <a:ext cx="0" cy="6149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10486725" y="2902946"/>
              <a:ext cx="669762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1"/>
            </p:cNvCxnSpPr>
            <p:nvPr/>
          </p:nvCxnSpPr>
          <p:spPr>
            <a:xfrm flipH="1">
              <a:off x="3780095" y="3240095"/>
              <a:ext cx="7978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10865900" y="1636994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/>
            <p:nvPr/>
          </p:nvCxnSpPr>
          <p:spPr>
            <a:xfrm>
              <a:off x="8004615" y="4208582"/>
              <a:ext cx="1538213" cy="165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7332601" y="1966375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>
              <a:endCxn id="6" idx="2"/>
            </p:cNvCxnSpPr>
            <p:nvPr/>
          </p:nvCxnSpPr>
          <p:spPr>
            <a:xfrm flipV="1">
              <a:off x="7517931" y="4535709"/>
              <a:ext cx="14736" cy="5745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11156487" y="2376529"/>
              <a:ext cx="943897" cy="658760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/>
            <p:nvPr/>
          </p:nvCxnSpPr>
          <p:spPr>
            <a:xfrm flipH="1" flipV="1">
              <a:off x="8272077" y="2452603"/>
              <a:ext cx="2884411" cy="2852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V="1">
              <a:off x="8267657" y="2110691"/>
              <a:ext cx="2598243" cy="1658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 flipH="1" flipV="1">
              <a:off x="5510617" y="1735220"/>
              <a:ext cx="5355283" cy="378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 39"/>
            <p:cNvSpPr/>
            <p:nvPr/>
          </p:nvSpPr>
          <p:spPr>
            <a:xfrm>
              <a:off x="2836197" y="2910714"/>
              <a:ext cx="943897" cy="6587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6394777" y="2969614"/>
              <a:ext cx="1593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Con </a:t>
              </a:r>
              <a:r>
                <a:rPr lang="es-ES" sz="3200" b="1" dirty="0" smtClean="0"/>
                <a:t>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32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2743200" y="5537200"/>
            <a:ext cx="4229100" cy="25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2777835" y="3205018"/>
            <a:ext cx="2819401" cy="2272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986154" y="3223490"/>
            <a:ext cx="1816101" cy="23391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5618017" y="3218872"/>
            <a:ext cx="3205019" cy="115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958445" y="734445"/>
            <a:ext cx="1843809" cy="9569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593773" y="726941"/>
            <a:ext cx="3208481" cy="190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2743200" y="1662545"/>
            <a:ext cx="13854" cy="38700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6958445" y="1687946"/>
            <a:ext cx="6928" cy="38746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750127" y="1662546"/>
            <a:ext cx="4229100" cy="25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 flipV="1">
            <a:off x="8802254" y="745991"/>
            <a:ext cx="1" cy="2459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H="1" flipV="1">
            <a:off x="5597236" y="715973"/>
            <a:ext cx="1" cy="2459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2757054" y="720012"/>
            <a:ext cx="2829792" cy="9379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H="1">
            <a:off x="4193309" y="2851731"/>
            <a:ext cx="3700604" cy="30017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6018935" y="1141847"/>
            <a:ext cx="10970" cy="3201551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H="1">
            <a:off x="4600863" y="1691410"/>
            <a:ext cx="2619663" cy="2538845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/>
          <p:cNvSpPr txBox="1"/>
          <p:nvPr/>
        </p:nvSpPr>
        <p:spPr>
          <a:xfrm>
            <a:off x="6982691" y="2512416"/>
            <a:ext cx="98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Anchura</a:t>
            </a:r>
            <a:endParaRPr lang="es-ES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620688" y="817544"/>
            <a:ext cx="77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Altura</a:t>
            </a:r>
            <a:endParaRPr lang="es-ES" b="1" dirty="0"/>
          </a:p>
        </p:txBody>
      </p:sp>
      <p:sp>
        <p:nvSpPr>
          <p:cNvPr id="57" name="CuadroTexto 56"/>
          <p:cNvSpPr txBox="1"/>
          <p:nvPr/>
        </p:nvSpPr>
        <p:spPr>
          <a:xfrm>
            <a:off x="3837465" y="4214151"/>
            <a:ext cx="13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Profundidad</a:t>
            </a:r>
            <a:endParaRPr lang="es-ES" b="1" dirty="0"/>
          </a:p>
        </p:txBody>
      </p:sp>
      <p:pic>
        <p:nvPicPr>
          <p:cNvPr id="60" name="Imagen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63" y="1975504"/>
            <a:ext cx="2741269" cy="205702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0" y="2693110"/>
            <a:ext cx="2741269" cy="205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3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4" r="60503"/>
          <a:stretch/>
        </p:blipFill>
        <p:spPr>
          <a:xfrm>
            <a:off x="6073481" y="4508499"/>
            <a:ext cx="1775119" cy="19637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1" t="15991" b="37887"/>
          <a:stretch/>
        </p:blipFill>
        <p:spPr>
          <a:xfrm>
            <a:off x="8178799" y="4267200"/>
            <a:ext cx="2160367" cy="1422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>
            <a:off x="165100" y="2197100"/>
            <a:ext cx="1260805" cy="64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0707" y="2857404"/>
            <a:ext cx="904813" cy="3946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5" r="49205" b="-6385"/>
          <a:stretch/>
        </p:blipFill>
        <p:spPr>
          <a:xfrm>
            <a:off x="-4452391" y="1524000"/>
            <a:ext cx="1340892" cy="7351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21" y="3908738"/>
            <a:ext cx="1953772" cy="14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77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968477" y="688258"/>
            <a:ext cx="9062229" cy="5368584"/>
            <a:chOff x="968477" y="688258"/>
            <a:chExt cx="9062229" cy="5368584"/>
          </a:xfrm>
        </p:grpSpPr>
        <p:sp>
          <p:nvSpPr>
            <p:cNvPr id="2" name="CuadroTexto 1"/>
            <p:cNvSpPr txBox="1"/>
            <p:nvPr/>
          </p:nvSpPr>
          <p:spPr>
            <a:xfrm>
              <a:off x="4483509" y="688258"/>
              <a:ext cx="2195473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 smtClean="0">
                  <a:solidFill>
                    <a:srgbClr val="FF0000"/>
                  </a:solidFill>
                </a:rPr>
                <a:t>Take</a:t>
              </a:r>
              <a:r>
                <a:rPr lang="es-ES" sz="4800" b="1" dirty="0" smtClean="0">
                  <a:solidFill>
                    <a:srgbClr val="FF0000"/>
                  </a:solidFill>
                </a:rPr>
                <a:t> off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968477" y="3131575"/>
              <a:ext cx="115800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>
                  <a:solidFill>
                    <a:srgbClr val="FF0000"/>
                  </a:solidFill>
                </a:rPr>
                <a:t>Left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4483509" y="5225845"/>
              <a:ext cx="140936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 smtClean="0">
                  <a:solidFill>
                    <a:srgbClr val="FF0000"/>
                  </a:solidFill>
                </a:rPr>
                <a:t>Land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8519651" y="2954593"/>
              <a:ext cx="1511055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 smtClean="0">
                  <a:solidFill>
                    <a:srgbClr val="FF0000"/>
                  </a:solidFill>
                </a:rPr>
                <a:t>Right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93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68" y="178658"/>
            <a:ext cx="8997688" cy="602760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40" y="3874931"/>
            <a:ext cx="2828144" cy="15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3488184" y="1436074"/>
            <a:ext cx="3808193" cy="3535067"/>
            <a:chOff x="3527941" y="124109"/>
            <a:chExt cx="3808193" cy="353506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941" y="124109"/>
              <a:ext cx="3808193" cy="2857630"/>
            </a:xfrm>
            <a:prstGeom prst="rect">
              <a:avLst/>
            </a:prstGeom>
          </p:spPr>
        </p:pic>
        <p:pic>
          <p:nvPicPr>
            <p:cNvPr id="1026" name="Picture 2" descr="Escola d'Enginyeria de Telecomunicació i Aeroespacial de Castelldefel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949" y="3192450"/>
              <a:ext cx="885825" cy="46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4263176" y="2483029"/>
              <a:ext cx="2483372" cy="584775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s-ES" sz="3200" dirty="0" smtClean="0">
                  <a:solidFill>
                    <a:srgbClr val="C00000"/>
                  </a:solidFill>
                </a:rPr>
                <a:t>Tello web app</a:t>
              </a:r>
              <a:endParaRPr lang="es-ES" sz="3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78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ángulo 130"/>
          <p:cNvSpPr/>
          <p:nvPr/>
        </p:nvSpPr>
        <p:spPr>
          <a:xfrm>
            <a:off x="7378164" y="190038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2" name="Rectángulo 131"/>
          <p:cNvSpPr/>
          <p:nvPr/>
        </p:nvSpPr>
        <p:spPr>
          <a:xfrm>
            <a:off x="7467738" y="190038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Rectángulo 132"/>
          <p:cNvSpPr/>
          <p:nvPr/>
        </p:nvSpPr>
        <p:spPr>
          <a:xfrm>
            <a:off x="7557312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Rectángulo 133"/>
          <p:cNvSpPr/>
          <p:nvPr/>
        </p:nvSpPr>
        <p:spPr>
          <a:xfrm>
            <a:off x="7646886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Rectángulo 134"/>
          <p:cNvSpPr/>
          <p:nvPr/>
        </p:nvSpPr>
        <p:spPr>
          <a:xfrm>
            <a:off x="7736460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Rectángulo 135"/>
          <p:cNvSpPr/>
          <p:nvPr/>
        </p:nvSpPr>
        <p:spPr>
          <a:xfrm>
            <a:off x="7826034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Rectángulo 136"/>
          <p:cNvSpPr/>
          <p:nvPr/>
        </p:nvSpPr>
        <p:spPr>
          <a:xfrm>
            <a:off x="7915608" y="190038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Rectángulo 137"/>
          <p:cNvSpPr/>
          <p:nvPr/>
        </p:nvSpPr>
        <p:spPr>
          <a:xfrm>
            <a:off x="8005182" y="190038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Rectángulo 138"/>
          <p:cNvSpPr/>
          <p:nvPr/>
        </p:nvSpPr>
        <p:spPr>
          <a:xfrm>
            <a:off x="7378164" y="199442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0" name="Rectángulo 139"/>
          <p:cNvSpPr/>
          <p:nvPr/>
        </p:nvSpPr>
        <p:spPr>
          <a:xfrm>
            <a:off x="7467738" y="199442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Rectángulo 140"/>
          <p:cNvSpPr/>
          <p:nvPr/>
        </p:nvSpPr>
        <p:spPr>
          <a:xfrm>
            <a:off x="7557312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2" name="Rectángulo 141"/>
          <p:cNvSpPr/>
          <p:nvPr/>
        </p:nvSpPr>
        <p:spPr>
          <a:xfrm>
            <a:off x="7646886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" name="Rectángulo 142"/>
          <p:cNvSpPr/>
          <p:nvPr/>
        </p:nvSpPr>
        <p:spPr>
          <a:xfrm>
            <a:off x="7736460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4" name="Rectángulo 143"/>
          <p:cNvSpPr/>
          <p:nvPr/>
        </p:nvSpPr>
        <p:spPr>
          <a:xfrm>
            <a:off x="7826034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Rectángulo 144"/>
          <p:cNvSpPr/>
          <p:nvPr/>
        </p:nvSpPr>
        <p:spPr>
          <a:xfrm>
            <a:off x="7915608" y="199442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Rectángulo 145"/>
          <p:cNvSpPr/>
          <p:nvPr/>
        </p:nvSpPr>
        <p:spPr>
          <a:xfrm>
            <a:off x="8005182" y="199442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Rectángulo 146"/>
          <p:cNvSpPr/>
          <p:nvPr/>
        </p:nvSpPr>
        <p:spPr>
          <a:xfrm>
            <a:off x="7378164" y="208847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8" name="Rectángulo 147"/>
          <p:cNvSpPr/>
          <p:nvPr/>
        </p:nvSpPr>
        <p:spPr>
          <a:xfrm>
            <a:off x="7467738" y="208847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9" name="Rectángulo 148"/>
          <p:cNvSpPr/>
          <p:nvPr/>
        </p:nvSpPr>
        <p:spPr>
          <a:xfrm>
            <a:off x="7557312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0" name="Rectángulo 149"/>
          <p:cNvSpPr/>
          <p:nvPr/>
        </p:nvSpPr>
        <p:spPr>
          <a:xfrm>
            <a:off x="7646886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1" name="Rectángulo 150"/>
          <p:cNvSpPr/>
          <p:nvPr/>
        </p:nvSpPr>
        <p:spPr>
          <a:xfrm>
            <a:off x="7736460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2" name="Rectángulo 151"/>
          <p:cNvSpPr/>
          <p:nvPr/>
        </p:nvSpPr>
        <p:spPr>
          <a:xfrm>
            <a:off x="7826034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Rectángulo 152"/>
          <p:cNvSpPr/>
          <p:nvPr/>
        </p:nvSpPr>
        <p:spPr>
          <a:xfrm>
            <a:off x="7915608" y="208847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4" name="Rectángulo 153"/>
          <p:cNvSpPr/>
          <p:nvPr/>
        </p:nvSpPr>
        <p:spPr>
          <a:xfrm>
            <a:off x="8005182" y="208847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5" name="Rectángulo 154"/>
          <p:cNvSpPr/>
          <p:nvPr/>
        </p:nvSpPr>
        <p:spPr>
          <a:xfrm>
            <a:off x="7378164" y="218252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6" name="Rectángulo 155"/>
          <p:cNvSpPr/>
          <p:nvPr/>
        </p:nvSpPr>
        <p:spPr>
          <a:xfrm>
            <a:off x="7467738" y="218252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7" name="Rectángulo 156"/>
          <p:cNvSpPr/>
          <p:nvPr/>
        </p:nvSpPr>
        <p:spPr>
          <a:xfrm>
            <a:off x="7557312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8" name="Rectángulo 157"/>
          <p:cNvSpPr/>
          <p:nvPr/>
        </p:nvSpPr>
        <p:spPr>
          <a:xfrm>
            <a:off x="7646886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9" name="Rectángulo 158"/>
          <p:cNvSpPr/>
          <p:nvPr/>
        </p:nvSpPr>
        <p:spPr>
          <a:xfrm>
            <a:off x="7736460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/>
          <p:cNvSpPr/>
          <p:nvPr/>
        </p:nvSpPr>
        <p:spPr>
          <a:xfrm>
            <a:off x="7826034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1" name="Rectángulo 160"/>
          <p:cNvSpPr/>
          <p:nvPr/>
        </p:nvSpPr>
        <p:spPr>
          <a:xfrm>
            <a:off x="7915608" y="218252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2" name="Rectángulo 161"/>
          <p:cNvSpPr/>
          <p:nvPr/>
        </p:nvSpPr>
        <p:spPr>
          <a:xfrm>
            <a:off x="8005182" y="218252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Rectángulo 162"/>
          <p:cNvSpPr/>
          <p:nvPr/>
        </p:nvSpPr>
        <p:spPr>
          <a:xfrm>
            <a:off x="7378164" y="152419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4" name="Rectángulo 163"/>
          <p:cNvSpPr/>
          <p:nvPr/>
        </p:nvSpPr>
        <p:spPr>
          <a:xfrm>
            <a:off x="7467738" y="152419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5" name="Rectángulo 164"/>
          <p:cNvSpPr/>
          <p:nvPr/>
        </p:nvSpPr>
        <p:spPr>
          <a:xfrm>
            <a:off x="7557312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Rectángulo 165"/>
          <p:cNvSpPr/>
          <p:nvPr/>
        </p:nvSpPr>
        <p:spPr>
          <a:xfrm>
            <a:off x="7646886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7" name="Rectángulo 166"/>
          <p:cNvSpPr/>
          <p:nvPr/>
        </p:nvSpPr>
        <p:spPr>
          <a:xfrm>
            <a:off x="7736460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8" name="Rectángulo 167"/>
          <p:cNvSpPr/>
          <p:nvPr/>
        </p:nvSpPr>
        <p:spPr>
          <a:xfrm>
            <a:off x="7826034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9" name="Rectángulo 168"/>
          <p:cNvSpPr/>
          <p:nvPr/>
        </p:nvSpPr>
        <p:spPr>
          <a:xfrm>
            <a:off x="7915608" y="152419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/>
          <p:cNvSpPr/>
          <p:nvPr/>
        </p:nvSpPr>
        <p:spPr>
          <a:xfrm>
            <a:off x="8005182" y="152419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1" name="Rectángulo 170"/>
          <p:cNvSpPr/>
          <p:nvPr/>
        </p:nvSpPr>
        <p:spPr>
          <a:xfrm>
            <a:off x="7378164" y="161823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Rectángulo 171"/>
          <p:cNvSpPr/>
          <p:nvPr/>
        </p:nvSpPr>
        <p:spPr>
          <a:xfrm>
            <a:off x="7467738" y="161823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3" name="Rectángulo 172"/>
          <p:cNvSpPr/>
          <p:nvPr/>
        </p:nvSpPr>
        <p:spPr>
          <a:xfrm>
            <a:off x="7557312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Rectángulo 173"/>
          <p:cNvSpPr/>
          <p:nvPr/>
        </p:nvSpPr>
        <p:spPr>
          <a:xfrm>
            <a:off x="7646886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5" name="Rectángulo 174"/>
          <p:cNvSpPr/>
          <p:nvPr/>
        </p:nvSpPr>
        <p:spPr>
          <a:xfrm>
            <a:off x="7736460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6" name="Rectángulo 175"/>
          <p:cNvSpPr/>
          <p:nvPr/>
        </p:nvSpPr>
        <p:spPr>
          <a:xfrm>
            <a:off x="7826034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7" name="Rectángulo 176"/>
          <p:cNvSpPr/>
          <p:nvPr/>
        </p:nvSpPr>
        <p:spPr>
          <a:xfrm>
            <a:off x="7915608" y="161823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8" name="Rectángulo 177"/>
          <p:cNvSpPr/>
          <p:nvPr/>
        </p:nvSpPr>
        <p:spPr>
          <a:xfrm>
            <a:off x="8005182" y="161823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9" name="Rectángulo 178"/>
          <p:cNvSpPr/>
          <p:nvPr/>
        </p:nvSpPr>
        <p:spPr>
          <a:xfrm>
            <a:off x="7378164" y="171228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0" name="Rectángulo 179"/>
          <p:cNvSpPr/>
          <p:nvPr/>
        </p:nvSpPr>
        <p:spPr>
          <a:xfrm>
            <a:off x="7467738" y="171228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1" name="Rectángulo 180"/>
          <p:cNvSpPr/>
          <p:nvPr/>
        </p:nvSpPr>
        <p:spPr>
          <a:xfrm>
            <a:off x="7557312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2" name="Rectángulo 181"/>
          <p:cNvSpPr/>
          <p:nvPr/>
        </p:nvSpPr>
        <p:spPr>
          <a:xfrm>
            <a:off x="7646886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3" name="Rectángulo 182"/>
          <p:cNvSpPr/>
          <p:nvPr/>
        </p:nvSpPr>
        <p:spPr>
          <a:xfrm>
            <a:off x="7736460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4" name="Rectángulo 183"/>
          <p:cNvSpPr/>
          <p:nvPr/>
        </p:nvSpPr>
        <p:spPr>
          <a:xfrm>
            <a:off x="7826034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5" name="Rectángulo 184"/>
          <p:cNvSpPr/>
          <p:nvPr/>
        </p:nvSpPr>
        <p:spPr>
          <a:xfrm>
            <a:off x="7915608" y="171228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6" name="Rectángulo 185"/>
          <p:cNvSpPr/>
          <p:nvPr/>
        </p:nvSpPr>
        <p:spPr>
          <a:xfrm>
            <a:off x="8005182" y="171228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Rectángulo 186"/>
          <p:cNvSpPr/>
          <p:nvPr/>
        </p:nvSpPr>
        <p:spPr>
          <a:xfrm>
            <a:off x="7378164" y="180633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8" name="Rectángulo 187"/>
          <p:cNvSpPr/>
          <p:nvPr/>
        </p:nvSpPr>
        <p:spPr>
          <a:xfrm>
            <a:off x="7467738" y="180633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9" name="Rectángulo 188"/>
          <p:cNvSpPr/>
          <p:nvPr/>
        </p:nvSpPr>
        <p:spPr>
          <a:xfrm>
            <a:off x="7557312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0" name="Rectángulo 189"/>
          <p:cNvSpPr/>
          <p:nvPr/>
        </p:nvSpPr>
        <p:spPr>
          <a:xfrm>
            <a:off x="7646886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1" name="Rectángulo 190"/>
          <p:cNvSpPr/>
          <p:nvPr/>
        </p:nvSpPr>
        <p:spPr>
          <a:xfrm>
            <a:off x="7736460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Rectángulo 191"/>
          <p:cNvSpPr/>
          <p:nvPr/>
        </p:nvSpPr>
        <p:spPr>
          <a:xfrm>
            <a:off x="7826034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3" name="Rectángulo 192"/>
          <p:cNvSpPr/>
          <p:nvPr/>
        </p:nvSpPr>
        <p:spPr>
          <a:xfrm>
            <a:off x="7915608" y="180633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4" name="Rectángulo 193"/>
          <p:cNvSpPr/>
          <p:nvPr/>
        </p:nvSpPr>
        <p:spPr>
          <a:xfrm>
            <a:off x="8005182" y="180633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6" name="Grupo 535"/>
          <p:cNvGrpSpPr/>
          <p:nvPr/>
        </p:nvGrpSpPr>
        <p:grpSpPr>
          <a:xfrm>
            <a:off x="694642" y="467054"/>
            <a:ext cx="1927389" cy="6142744"/>
            <a:chOff x="694642" y="467054"/>
            <a:chExt cx="1927389" cy="6142744"/>
          </a:xfrm>
        </p:grpSpPr>
        <p:grpSp>
          <p:nvGrpSpPr>
            <p:cNvPr id="130" name="Grupo 129"/>
            <p:cNvGrpSpPr/>
            <p:nvPr/>
          </p:nvGrpSpPr>
          <p:grpSpPr>
            <a:xfrm>
              <a:off x="867063" y="467057"/>
              <a:ext cx="716592" cy="752379"/>
              <a:chOff x="2963718" y="1806330"/>
              <a:chExt cx="716592" cy="752379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ángulo 24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Rectángulo 28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Rectángulo 35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Rectángulo 38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Rectángulo 43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Rectángulo 52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Rectángulo 55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5" name="Grupo 194"/>
            <p:cNvGrpSpPr/>
            <p:nvPr/>
          </p:nvGrpSpPr>
          <p:grpSpPr>
            <a:xfrm>
              <a:off x="1762803" y="467054"/>
              <a:ext cx="716592" cy="752379"/>
              <a:chOff x="6536651" y="1524190"/>
              <a:chExt cx="716592" cy="752379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ángulo 67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Rectángulo 73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Rectángulo 74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Rectángulo 75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Rectángulo 78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Rectángulo 87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9" name="Rectángulo 88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Rectángulo 92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7" name="Rectángulo 96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Rectángulo 97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Rectángulo 98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ángulo 106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ángulo 107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ángulo 108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Rectángulo 116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ángulo 117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ángulo 118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Rectángulo 122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Rectángulo 126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Rectángulo 127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Rectángulo 128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0" name="Grupo 259"/>
            <p:cNvGrpSpPr/>
            <p:nvPr/>
          </p:nvGrpSpPr>
          <p:grpSpPr>
            <a:xfrm>
              <a:off x="867063" y="2064952"/>
              <a:ext cx="716592" cy="752379"/>
              <a:chOff x="5305302" y="1552020"/>
              <a:chExt cx="716592" cy="752379"/>
            </a:xfrm>
          </p:grpSpPr>
          <p:sp>
            <p:nvSpPr>
              <p:cNvPr id="196" name="Rectángulo 19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8" name="Rectángulo 20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1" name="Grupo 260"/>
            <p:cNvGrpSpPr/>
            <p:nvPr/>
          </p:nvGrpSpPr>
          <p:grpSpPr>
            <a:xfrm flipH="1">
              <a:off x="1760911" y="2064949"/>
              <a:ext cx="716592" cy="752379"/>
              <a:chOff x="5305302" y="1552020"/>
              <a:chExt cx="716592" cy="752379"/>
            </a:xfrm>
          </p:grpSpPr>
          <p:sp>
            <p:nvSpPr>
              <p:cNvPr id="262" name="Rectángulo 26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2" name="Rectángulo 27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6" name="Grupo 325"/>
            <p:cNvGrpSpPr/>
            <p:nvPr/>
          </p:nvGrpSpPr>
          <p:grpSpPr>
            <a:xfrm rot="5400000" flipH="1">
              <a:off x="1778804" y="3582308"/>
              <a:ext cx="716592" cy="752379"/>
              <a:chOff x="5305302" y="1552020"/>
              <a:chExt cx="716592" cy="752379"/>
            </a:xfrm>
          </p:grpSpPr>
          <p:sp>
            <p:nvSpPr>
              <p:cNvPr id="327" name="Rectángulo 326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6" name="Rectángulo 335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91" name="Grupo 390"/>
            <p:cNvGrpSpPr/>
            <p:nvPr/>
          </p:nvGrpSpPr>
          <p:grpSpPr>
            <a:xfrm rot="16200000" flipH="1" flipV="1">
              <a:off x="866842" y="3588414"/>
              <a:ext cx="716592" cy="752379"/>
              <a:chOff x="5305302" y="1552020"/>
              <a:chExt cx="716592" cy="752379"/>
            </a:xfrm>
          </p:grpSpPr>
          <p:sp>
            <p:nvSpPr>
              <p:cNvPr id="392" name="Rectángulo 39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0" name="Rectángulo 39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0" name="Grupo 519"/>
            <p:cNvGrpSpPr/>
            <p:nvPr/>
          </p:nvGrpSpPr>
          <p:grpSpPr>
            <a:xfrm>
              <a:off x="1279435" y="5107209"/>
              <a:ext cx="716592" cy="752379"/>
              <a:chOff x="8282981" y="2229539"/>
              <a:chExt cx="716592" cy="752379"/>
            </a:xfrm>
          </p:grpSpPr>
          <p:sp>
            <p:nvSpPr>
              <p:cNvPr id="456" name="Rectángulo 455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4" name="Rectángulo 463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521" name="CuadroTexto 520"/>
            <p:cNvSpPr txBox="1"/>
            <p:nvPr/>
          </p:nvSpPr>
          <p:spPr>
            <a:xfrm>
              <a:off x="701663" y="1206641"/>
              <a:ext cx="1046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Adelante</a:t>
              </a:r>
              <a:endParaRPr lang="es-ES" b="1" dirty="0"/>
            </a:p>
          </p:txBody>
        </p:sp>
        <p:sp>
          <p:nvSpPr>
            <p:cNvPr id="522" name="CuadroTexto 521"/>
            <p:cNvSpPr txBox="1"/>
            <p:nvPr/>
          </p:nvSpPr>
          <p:spPr>
            <a:xfrm>
              <a:off x="1070182" y="136702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3" name="CuadroTexto 522"/>
            <p:cNvSpPr txBox="1"/>
            <p:nvPr/>
          </p:nvSpPr>
          <p:spPr>
            <a:xfrm>
              <a:off x="1777619" y="1203292"/>
              <a:ext cx="6790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Atrás</a:t>
              </a:r>
              <a:endParaRPr lang="es-ES" b="1" dirty="0"/>
            </a:p>
          </p:txBody>
        </p:sp>
        <p:sp>
          <p:nvSpPr>
            <p:cNvPr id="524" name="CuadroTexto 523"/>
            <p:cNvSpPr txBox="1"/>
            <p:nvPr/>
          </p:nvSpPr>
          <p:spPr>
            <a:xfrm>
              <a:off x="1930029" y="136702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rgbClr val="FF0000"/>
                  </a:solidFill>
                </a:rPr>
                <a:t>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5" name="CuadroTexto 524"/>
            <p:cNvSpPr txBox="1"/>
            <p:nvPr/>
          </p:nvSpPr>
          <p:spPr>
            <a:xfrm>
              <a:off x="694642" y="2792035"/>
              <a:ext cx="10672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Izquierda</a:t>
              </a:r>
              <a:endParaRPr lang="es-ES" b="1" dirty="0"/>
            </a:p>
          </p:txBody>
        </p:sp>
        <p:sp>
          <p:nvSpPr>
            <p:cNvPr id="526" name="CuadroTexto 525"/>
            <p:cNvSpPr txBox="1"/>
            <p:nvPr/>
          </p:nvSpPr>
          <p:spPr>
            <a:xfrm>
              <a:off x="1070182" y="300244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rgbClr val="FF0000"/>
                  </a:solidFill>
                </a:rPr>
                <a:t>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7" name="CuadroTexto 526"/>
            <p:cNvSpPr txBox="1"/>
            <p:nvPr/>
          </p:nvSpPr>
          <p:spPr>
            <a:xfrm>
              <a:off x="1648046" y="2792035"/>
              <a:ext cx="9739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Derecha</a:t>
              </a:r>
              <a:endParaRPr lang="es-ES" b="1" dirty="0"/>
            </a:p>
          </p:txBody>
        </p:sp>
        <p:sp>
          <p:nvSpPr>
            <p:cNvPr id="528" name="CuadroTexto 527"/>
            <p:cNvSpPr txBox="1"/>
            <p:nvPr/>
          </p:nvSpPr>
          <p:spPr>
            <a:xfrm>
              <a:off x="1930029" y="300244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9" name="CuadroTexto 528"/>
            <p:cNvSpPr txBox="1"/>
            <p:nvPr/>
          </p:nvSpPr>
          <p:spPr>
            <a:xfrm>
              <a:off x="846914" y="4261866"/>
              <a:ext cx="7809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Arriba</a:t>
              </a:r>
              <a:endParaRPr lang="es-ES" b="1" dirty="0"/>
            </a:p>
          </p:txBody>
        </p:sp>
        <p:sp>
          <p:nvSpPr>
            <p:cNvPr id="530" name="CuadroTexto 529"/>
            <p:cNvSpPr txBox="1"/>
            <p:nvPr/>
          </p:nvSpPr>
          <p:spPr>
            <a:xfrm>
              <a:off x="1080214" y="4472275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31" name="CuadroTexto 530"/>
            <p:cNvSpPr txBox="1"/>
            <p:nvPr/>
          </p:nvSpPr>
          <p:spPr>
            <a:xfrm>
              <a:off x="1769838" y="4261866"/>
              <a:ext cx="7441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Abajo</a:t>
              </a:r>
              <a:endParaRPr lang="es-ES" b="1" dirty="0"/>
            </a:p>
          </p:txBody>
        </p:sp>
        <p:sp>
          <p:nvSpPr>
            <p:cNvPr id="532" name="CuadroTexto 531"/>
            <p:cNvSpPr txBox="1"/>
            <p:nvPr/>
          </p:nvSpPr>
          <p:spPr>
            <a:xfrm>
              <a:off x="1940061" y="4472275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rgbClr val="FF0000"/>
                  </a:solidFill>
                </a:rPr>
                <a:t>6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33" name="CuadroTexto 532"/>
            <p:cNvSpPr txBox="1"/>
            <p:nvPr/>
          </p:nvSpPr>
          <p:spPr>
            <a:xfrm>
              <a:off x="1405637" y="5814614"/>
              <a:ext cx="5261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err="1" smtClean="0"/>
                <a:t>Flip</a:t>
              </a:r>
              <a:endParaRPr lang="es-ES" b="1" dirty="0"/>
            </a:p>
          </p:txBody>
        </p:sp>
        <p:sp>
          <p:nvSpPr>
            <p:cNvPr id="534" name="CuadroTexto 533"/>
            <p:cNvSpPr txBox="1"/>
            <p:nvPr/>
          </p:nvSpPr>
          <p:spPr>
            <a:xfrm>
              <a:off x="1423454" y="6025023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7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21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grpSp>
          <p:nvGrpSpPr>
            <p:cNvPr id="13" name="Grupo 12"/>
            <p:cNvGrpSpPr/>
            <p:nvPr/>
          </p:nvGrpSpPr>
          <p:grpSpPr>
            <a:xfrm>
              <a:off x="0" y="0"/>
              <a:ext cx="14071342" cy="6858000"/>
              <a:chOff x="0" y="0"/>
              <a:chExt cx="14071342" cy="6858000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1985706" y="149874"/>
                <a:ext cx="8385200" cy="6708126"/>
                <a:chOff x="245806" y="149874"/>
                <a:chExt cx="8385200" cy="6708126"/>
              </a:xfrm>
            </p:grpSpPr>
            <p:grpSp>
              <p:nvGrpSpPr>
                <p:cNvPr id="24" name="Grupo 23"/>
                <p:cNvGrpSpPr/>
                <p:nvPr/>
              </p:nvGrpSpPr>
              <p:grpSpPr>
                <a:xfrm>
                  <a:off x="2703871" y="149874"/>
                  <a:ext cx="5927135" cy="6612907"/>
                  <a:chOff x="2703871" y="149874"/>
                  <a:chExt cx="5927135" cy="6612907"/>
                </a:xfrm>
              </p:grpSpPr>
              <p:grpSp>
                <p:nvGrpSpPr>
                  <p:cNvPr id="22" name="Grupo 21"/>
                  <p:cNvGrpSpPr/>
                  <p:nvPr/>
                </p:nvGrpSpPr>
                <p:grpSpPr>
                  <a:xfrm>
                    <a:off x="2703871" y="149874"/>
                    <a:ext cx="5927135" cy="6612907"/>
                    <a:chOff x="2703871" y="149874"/>
                    <a:chExt cx="5927135" cy="6612907"/>
                  </a:xfrm>
                </p:grpSpPr>
                <p:sp>
                  <p:nvSpPr>
                    <p:cNvPr id="4" name="CuadroTexto 3"/>
                    <p:cNvSpPr txBox="1"/>
                    <p:nvPr/>
                  </p:nvSpPr>
                  <p:spPr>
                    <a:xfrm>
                      <a:off x="2703871" y="149874"/>
                      <a:ext cx="5927135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s-ES" sz="4400" b="1" dirty="0" smtClean="0">
                          <a:solidFill>
                            <a:srgbClr val="C00000"/>
                          </a:solidFill>
                        </a:rPr>
                        <a:t>Prepara tu plan de vuelo</a:t>
                      </a:r>
                      <a:endParaRPr lang="es-ES" sz="44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5" name="Rectángulo 4"/>
                    <p:cNvSpPr/>
                    <p:nvPr/>
                  </p:nvSpPr>
                  <p:spPr>
                    <a:xfrm>
                      <a:off x="5320819" y="5093110"/>
                      <a:ext cx="943897" cy="65876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6" name="Rectángulo 5"/>
                    <p:cNvSpPr/>
                    <p:nvPr/>
                  </p:nvSpPr>
                  <p:spPr>
                    <a:xfrm>
                      <a:off x="5320818" y="3200401"/>
                      <a:ext cx="943897" cy="658761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7" name="Rectángulo 6"/>
                    <p:cNvSpPr/>
                    <p:nvPr/>
                  </p:nvSpPr>
                  <p:spPr>
                    <a:xfrm>
                      <a:off x="7651063" y="3200401"/>
                      <a:ext cx="943897" cy="65876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8" name="Rectángulo 7"/>
                    <p:cNvSpPr/>
                    <p:nvPr/>
                  </p:nvSpPr>
                  <p:spPr>
                    <a:xfrm>
                      <a:off x="7651062" y="1278193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9" name="Rectángulo 8"/>
                    <p:cNvSpPr/>
                    <p:nvPr/>
                  </p:nvSpPr>
                  <p:spPr>
                    <a:xfrm>
                      <a:off x="2703871" y="1278193"/>
                      <a:ext cx="943897" cy="658761"/>
                    </a:xfrm>
                    <a:prstGeom prst="rect">
                      <a:avLst/>
                    </a:prstGeom>
                    <a:solidFill>
                      <a:srgbClr val="D327A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0" name="Rectángulo 9"/>
                    <p:cNvSpPr/>
                    <p:nvPr/>
                  </p:nvSpPr>
                  <p:spPr>
                    <a:xfrm>
                      <a:off x="2703871" y="5093109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cxnSp>
                  <p:nvCxnSpPr>
                    <p:cNvPr id="12" name="Conector recto de flecha 11"/>
                    <p:cNvCxnSpPr>
                      <a:stCxn id="5" idx="0"/>
                      <a:endCxn id="6" idx="2"/>
                    </p:cNvCxnSpPr>
                    <p:nvPr/>
                  </p:nvCxnSpPr>
                  <p:spPr>
                    <a:xfrm flipH="1" flipV="1">
                      <a:off x="5792767" y="3859162"/>
                      <a:ext cx="1" cy="1233948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Conector recto de flecha 13"/>
                    <p:cNvCxnSpPr/>
                    <p:nvPr/>
                  </p:nvCxnSpPr>
                  <p:spPr>
                    <a:xfrm flipH="1" flipV="1">
                      <a:off x="8123010" y="1966453"/>
                      <a:ext cx="1" cy="1233948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de flecha 14"/>
                    <p:cNvCxnSpPr>
                      <a:endCxn id="7" idx="1"/>
                    </p:cNvCxnSpPr>
                    <p:nvPr/>
                  </p:nvCxnSpPr>
                  <p:spPr>
                    <a:xfrm>
                      <a:off x="6242484" y="3529781"/>
                      <a:ext cx="1408579" cy="1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Conector recto de flecha 16"/>
                    <p:cNvCxnSpPr>
                      <a:endCxn id="9" idx="3"/>
                    </p:cNvCxnSpPr>
                    <p:nvPr/>
                  </p:nvCxnSpPr>
                  <p:spPr>
                    <a:xfrm flipH="1" flipV="1">
                      <a:off x="3647768" y="1607574"/>
                      <a:ext cx="4003296" cy="29499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Conector recto de flecha 18"/>
                    <p:cNvCxnSpPr>
                      <a:stCxn id="9" idx="2"/>
                      <a:endCxn id="10" idx="0"/>
                    </p:cNvCxnSpPr>
                    <p:nvPr/>
                  </p:nvCxnSpPr>
                  <p:spPr>
                    <a:xfrm>
                      <a:off x="3175820" y="1936954"/>
                      <a:ext cx="0" cy="3156155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028" name="Picture 4" descr="Icono de drone ilustración de la silueta del icono de vector de drone para web y publicidad - 97217083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256" t="18052" r="17974" b="18564"/>
                    <a:stretch/>
                  </p:blipFill>
                  <p:spPr bwMode="auto">
                    <a:xfrm>
                      <a:off x="5379499" y="5891335"/>
                      <a:ext cx="862985" cy="8714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23" name="CuadroTexto 22"/>
                  <p:cNvSpPr txBox="1"/>
                  <p:nvPr/>
                </p:nvSpPr>
                <p:spPr>
                  <a:xfrm>
                    <a:off x="5409278" y="5291685"/>
                    <a:ext cx="80342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ADELANTE</a:t>
                    </a:r>
                    <a:endParaRPr lang="es-ES" sz="1100" b="1" dirty="0"/>
                  </a:p>
                </p:txBody>
              </p:sp>
              <p:sp>
                <p:nvSpPr>
                  <p:cNvPr id="26" name="CuadroTexto 25"/>
                  <p:cNvSpPr txBox="1"/>
                  <p:nvPr/>
                </p:nvSpPr>
                <p:spPr>
                  <a:xfrm>
                    <a:off x="7719469" y="3398976"/>
                    <a:ext cx="80342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ADELANTE</a:t>
                    </a:r>
                    <a:endParaRPr lang="es-ES" sz="1100" b="1" dirty="0"/>
                  </a:p>
                </p:txBody>
              </p:sp>
              <p:sp>
                <p:nvSpPr>
                  <p:cNvPr id="27" name="CuadroTexto 26"/>
                  <p:cNvSpPr txBox="1"/>
                  <p:nvPr/>
                </p:nvSpPr>
                <p:spPr>
                  <a:xfrm>
                    <a:off x="2864942" y="1476769"/>
                    <a:ext cx="572593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ATRAS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CuadroTexto 27"/>
                  <p:cNvSpPr txBox="1"/>
                  <p:nvPr/>
                </p:nvSpPr>
                <p:spPr>
                  <a:xfrm>
                    <a:off x="2814885" y="5291684"/>
                    <a:ext cx="758541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ATERRIZA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7705269" y="1491518"/>
                    <a:ext cx="8354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IZQUIERDA</a:t>
                    </a:r>
                    <a:endParaRPr lang="es-ES" sz="1100" b="1" dirty="0"/>
                  </a:p>
                </p:txBody>
              </p:sp>
              <p:sp>
                <p:nvSpPr>
                  <p:cNvPr id="30" name="CuadroTexto 29"/>
                  <p:cNvSpPr txBox="1"/>
                  <p:nvPr/>
                </p:nvSpPr>
                <p:spPr>
                  <a:xfrm>
                    <a:off x="5422312" y="3398976"/>
                    <a:ext cx="74090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DERECHA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" name="Rectángulo 1"/>
                <p:cNvSpPr/>
                <p:nvPr/>
              </p:nvSpPr>
              <p:spPr>
                <a:xfrm>
                  <a:off x="245806" y="149874"/>
                  <a:ext cx="2379407" cy="6708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11" name="Rectángulo 10"/>
              <p:cNvSpPr/>
              <p:nvPr/>
            </p:nvSpPr>
            <p:spPr>
              <a:xfrm>
                <a:off x="0" y="0"/>
                <a:ext cx="18923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12179042" y="0"/>
                <a:ext cx="18923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6" name="CuadroTexto 15"/>
            <p:cNvSpPr txBox="1"/>
            <p:nvPr/>
          </p:nvSpPr>
          <p:spPr>
            <a:xfrm>
              <a:off x="6723857" y="2163342"/>
              <a:ext cx="1449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Sin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15615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062228" y="0"/>
            <a:ext cx="10058400" cy="6851771"/>
            <a:chOff x="1062228" y="0"/>
            <a:chExt cx="10058400" cy="685177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8" y="0"/>
              <a:ext cx="10058400" cy="685177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1131">
              <a:off x="3245225" y="3226993"/>
              <a:ext cx="2243119" cy="125614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9608" y="3214881"/>
              <a:ext cx="2899085" cy="261384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491" y="3004681"/>
              <a:ext cx="1801137" cy="3676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648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68" y="178658"/>
            <a:ext cx="8997688" cy="602760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5" r="49205" b="-6385"/>
          <a:stretch/>
        </p:blipFill>
        <p:spPr>
          <a:xfrm rot="19637374">
            <a:off x="5814248" y="2546868"/>
            <a:ext cx="1202172" cy="6590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>
            <a:off x="7718442" y="3659358"/>
            <a:ext cx="1765065" cy="9067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5029">
            <a:off x="4538420" y="4157572"/>
            <a:ext cx="1756415" cy="76609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7"/>
          <a:stretch/>
        </p:blipFill>
        <p:spPr>
          <a:xfrm rot="20916523">
            <a:off x="8455413" y="4919256"/>
            <a:ext cx="1819072" cy="71740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01" b="10160"/>
          <a:stretch/>
        </p:blipFill>
        <p:spPr>
          <a:xfrm>
            <a:off x="4396152" y="4873660"/>
            <a:ext cx="2137011" cy="86845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06" y="2510650"/>
            <a:ext cx="1436819" cy="293282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 rot="19970535">
            <a:off x="1683495" y="3812306"/>
            <a:ext cx="1765065" cy="9067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0085" y="3977062"/>
            <a:ext cx="1438854" cy="22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5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rupo 531"/>
          <p:cNvGrpSpPr/>
          <p:nvPr/>
        </p:nvGrpSpPr>
        <p:grpSpPr>
          <a:xfrm>
            <a:off x="3056388" y="-2263042"/>
            <a:ext cx="2256195" cy="8789110"/>
            <a:chOff x="3056388" y="-2263042"/>
            <a:chExt cx="2256195" cy="8789110"/>
          </a:xfrm>
        </p:grpSpPr>
        <p:grpSp>
          <p:nvGrpSpPr>
            <p:cNvPr id="130" name="Grupo 129"/>
            <p:cNvGrpSpPr/>
            <p:nvPr/>
          </p:nvGrpSpPr>
          <p:grpSpPr>
            <a:xfrm>
              <a:off x="3307535" y="-2263042"/>
              <a:ext cx="716592" cy="752379"/>
              <a:chOff x="2963718" y="1806330"/>
              <a:chExt cx="716592" cy="752379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ángulo 24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Rectángulo 28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Rectángulo 35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Rectángulo 38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Rectángulo 43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Rectángulo 52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Rectángulo 55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5" name="Grupo 194"/>
            <p:cNvGrpSpPr/>
            <p:nvPr/>
          </p:nvGrpSpPr>
          <p:grpSpPr>
            <a:xfrm>
              <a:off x="4260513" y="-2255043"/>
              <a:ext cx="716592" cy="752379"/>
              <a:chOff x="6536651" y="1524190"/>
              <a:chExt cx="716592" cy="752379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ángulo 67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Rectángulo 73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Rectángulo 74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Rectángulo 75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Rectángulo 78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Rectángulo 87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9" name="Rectángulo 88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Rectángulo 92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7" name="Rectángulo 96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Rectángulo 97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Rectángulo 98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ángulo 106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ángulo 107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ángulo 108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Rectángulo 116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ángulo 117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ángulo 118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Rectángulo 122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Rectángulo 126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Rectángulo 127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Rectángulo 128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0" name="Grupo 259"/>
            <p:cNvGrpSpPr/>
            <p:nvPr/>
          </p:nvGrpSpPr>
          <p:grpSpPr>
            <a:xfrm>
              <a:off x="3302453" y="-100083"/>
              <a:ext cx="716592" cy="752379"/>
              <a:chOff x="5305302" y="1552020"/>
              <a:chExt cx="716592" cy="752379"/>
            </a:xfrm>
          </p:grpSpPr>
          <p:sp>
            <p:nvSpPr>
              <p:cNvPr id="196" name="Rectángulo 19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8" name="Rectángulo 20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1" name="Grupo 260"/>
            <p:cNvGrpSpPr/>
            <p:nvPr/>
          </p:nvGrpSpPr>
          <p:grpSpPr>
            <a:xfrm flipH="1">
              <a:off x="4260513" y="-103638"/>
              <a:ext cx="716592" cy="752379"/>
              <a:chOff x="5305302" y="1552020"/>
              <a:chExt cx="716592" cy="752379"/>
            </a:xfrm>
          </p:grpSpPr>
          <p:sp>
            <p:nvSpPr>
              <p:cNvPr id="262" name="Rectángulo 26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2" name="Rectángulo 27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6" name="Grupo 325"/>
            <p:cNvGrpSpPr/>
            <p:nvPr/>
          </p:nvGrpSpPr>
          <p:grpSpPr>
            <a:xfrm rot="5400000" flipH="1">
              <a:off x="4218120" y="2152402"/>
              <a:ext cx="716592" cy="752379"/>
              <a:chOff x="5305302" y="1552020"/>
              <a:chExt cx="716592" cy="752379"/>
            </a:xfrm>
          </p:grpSpPr>
          <p:sp>
            <p:nvSpPr>
              <p:cNvPr id="327" name="Rectángulo 326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6" name="Rectángulo 335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91" name="Grupo 390"/>
            <p:cNvGrpSpPr/>
            <p:nvPr/>
          </p:nvGrpSpPr>
          <p:grpSpPr>
            <a:xfrm rot="16200000" flipH="1" flipV="1">
              <a:off x="3301159" y="2130535"/>
              <a:ext cx="716592" cy="752379"/>
              <a:chOff x="5305302" y="1552020"/>
              <a:chExt cx="716592" cy="752379"/>
            </a:xfrm>
          </p:grpSpPr>
          <p:sp>
            <p:nvSpPr>
              <p:cNvPr id="392" name="Rectángulo 39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0" name="Rectángulo 39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0" name="Grupo 519"/>
            <p:cNvGrpSpPr/>
            <p:nvPr/>
          </p:nvGrpSpPr>
          <p:grpSpPr>
            <a:xfrm>
              <a:off x="3809159" y="4485694"/>
              <a:ext cx="716592" cy="752379"/>
              <a:chOff x="8282981" y="2229539"/>
              <a:chExt cx="716592" cy="752379"/>
            </a:xfrm>
          </p:grpSpPr>
          <p:sp>
            <p:nvSpPr>
              <p:cNvPr id="456" name="Rectángulo 455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4" name="Rectángulo 463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6" name="Grupo 525"/>
            <p:cNvGrpSpPr/>
            <p:nvPr/>
          </p:nvGrpSpPr>
          <p:grpSpPr>
            <a:xfrm>
              <a:off x="3107463" y="-1479064"/>
              <a:ext cx="986575" cy="1342985"/>
              <a:chOff x="7111386" y="1522036"/>
              <a:chExt cx="1815548" cy="2279374"/>
            </a:xfrm>
          </p:grpSpPr>
          <p:sp>
            <p:nvSpPr>
              <p:cNvPr id="711" name="Elipse 710"/>
              <p:cNvSpPr/>
              <p:nvPr/>
            </p:nvSpPr>
            <p:spPr>
              <a:xfrm rot="21514790">
                <a:off x="7111386" y="1522036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2" name="Elipse 711"/>
              <p:cNvSpPr/>
              <p:nvPr/>
            </p:nvSpPr>
            <p:spPr>
              <a:xfrm rot="21514790">
                <a:off x="7458093" y="2328542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3" name="Elipse 712"/>
              <p:cNvSpPr/>
              <p:nvPr/>
            </p:nvSpPr>
            <p:spPr>
              <a:xfrm rot="21514790">
                <a:off x="8199183" y="2323361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4" name="Elipse 713"/>
              <p:cNvSpPr/>
              <p:nvPr/>
            </p:nvSpPr>
            <p:spPr>
              <a:xfrm rot="21514790">
                <a:off x="7622373" y="2329302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5" name="Elipse 714"/>
              <p:cNvSpPr/>
              <p:nvPr/>
            </p:nvSpPr>
            <p:spPr>
              <a:xfrm rot="21514790">
                <a:off x="8345307" y="2329385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16" name="Conector recto 715"/>
              <p:cNvCxnSpPr/>
              <p:nvPr/>
            </p:nvCxnSpPr>
            <p:spPr>
              <a:xfrm rot="21514790" flipV="1">
                <a:off x="7842609" y="3181907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7" name="Grupo 526"/>
            <p:cNvGrpSpPr/>
            <p:nvPr/>
          </p:nvGrpSpPr>
          <p:grpSpPr>
            <a:xfrm>
              <a:off x="4182834" y="-1530836"/>
              <a:ext cx="983226" cy="1389126"/>
              <a:chOff x="9273515" y="1568052"/>
              <a:chExt cx="1815548" cy="2279374"/>
            </a:xfrm>
          </p:grpSpPr>
          <p:sp>
            <p:nvSpPr>
              <p:cNvPr id="718" name="Elipse 717"/>
              <p:cNvSpPr/>
              <p:nvPr/>
            </p:nvSpPr>
            <p:spPr>
              <a:xfrm rot="21514790">
                <a:off x="9273515" y="1568052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9" name="Elipse 718"/>
              <p:cNvSpPr/>
              <p:nvPr/>
            </p:nvSpPr>
            <p:spPr>
              <a:xfrm rot="21514790">
                <a:off x="9597878" y="2265689"/>
                <a:ext cx="473265" cy="2879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0" name="Elipse 719"/>
              <p:cNvSpPr/>
              <p:nvPr/>
            </p:nvSpPr>
            <p:spPr>
              <a:xfrm rot="21514790">
                <a:off x="10339026" y="2265204"/>
                <a:ext cx="433993" cy="27053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1" name="Elipse 720"/>
              <p:cNvSpPr/>
              <p:nvPr/>
            </p:nvSpPr>
            <p:spPr>
              <a:xfrm rot="21514790">
                <a:off x="9762101" y="2261888"/>
                <a:ext cx="166585" cy="2914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2" name="Elipse 721"/>
              <p:cNvSpPr/>
              <p:nvPr/>
            </p:nvSpPr>
            <p:spPr>
              <a:xfrm rot="21514790">
                <a:off x="10485037" y="2262057"/>
                <a:ext cx="180026" cy="27321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23" name="Conector recto 722"/>
              <p:cNvCxnSpPr/>
              <p:nvPr/>
            </p:nvCxnSpPr>
            <p:spPr>
              <a:xfrm rot="21514790" flipV="1">
                <a:off x="9983999" y="3248561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4" name="Grupo 723"/>
            <p:cNvGrpSpPr/>
            <p:nvPr/>
          </p:nvGrpSpPr>
          <p:grpSpPr>
            <a:xfrm rot="19475500">
              <a:off x="3056388" y="643861"/>
              <a:ext cx="1003115" cy="1382671"/>
              <a:chOff x="7111386" y="1522036"/>
              <a:chExt cx="1815548" cy="2279374"/>
            </a:xfrm>
          </p:grpSpPr>
          <p:sp>
            <p:nvSpPr>
              <p:cNvPr id="725" name="Elipse 724"/>
              <p:cNvSpPr/>
              <p:nvPr/>
            </p:nvSpPr>
            <p:spPr>
              <a:xfrm rot="21514790">
                <a:off x="7111386" y="1522036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6" name="Elipse 725"/>
              <p:cNvSpPr/>
              <p:nvPr/>
            </p:nvSpPr>
            <p:spPr>
              <a:xfrm rot="21514790">
                <a:off x="7458093" y="2328542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7" name="Elipse 726"/>
              <p:cNvSpPr/>
              <p:nvPr/>
            </p:nvSpPr>
            <p:spPr>
              <a:xfrm rot="21514790">
                <a:off x="8199183" y="2323361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8" name="Elipse 727"/>
              <p:cNvSpPr/>
              <p:nvPr/>
            </p:nvSpPr>
            <p:spPr>
              <a:xfrm rot="21514790">
                <a:off x="7622373" y="2329302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9" name="Elipse 728"/>
              <p:cNvSpPr/>
              <p:nvPr/>
            </p:nvSpPr>
            <p:spPr>
              <a:xfrm rot="21514790">
                <a:off x="8345307" y="2329385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30" name="Conector recto 729"/>
              <p:cNvCxnSpPr/>
              <p:nvPr/>
            </p:nvCxnSpPr>
            <p:spPr>
              <a:xfrm rot="21514790" flipV="1">
                <a:off x="7842609" y="3181907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8" name="Grupo 737"/>
            <p:cNvGrpSpPr/>
            <p:nvPr/>
          </p:nvGrpSpPr>
          <p:grpSpPr>
            <a:xfrm rot="2329103">
              <a:off x="4309468" y="670973"/>
              <a:ext cx="1003115" cy="1382671"/>
              <a:chOff x="7111386" y="1522036"/>
              <a:chExt cx="1815548" cy="2279374"/>
            </a:xfrm>
          </p:grpSpPr>
          <p:sp>
            <p:nvSpPr>
              <p:cNvPr id="739" name="Elipse 738"/>
              <p:cNvSpPr/>
              <p:nvPr/>
            </p:nvSpPr>
            <p:spPr>
              <a:xfrm rot="21514790">
                <a:off x="7111386" y="1522036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0" name="Elipse 739"/>
              <p:cNvSpPr/>
              <p:nvPr/>
            </p:nvSpPr>
            <p:spPr>
              <a:xfrm rot="21514790">
                <a:off x="7458093" y="2328542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1" name="Elipse 740"/>
              <p:cNvSpPr/>
              <p:nvPr/>
            </p:nvSpPr>
            <p:spPr>
              <a:xfrm rot="21514790">
                <a:off x="8199183" y="2323361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2" name="Elipse 741"/>
              <p:cNvSpPr/>
              <p:nvPr/>
            </p:nvSpPr>
            <p:spPr>
              <a:xfrm rot="21514790">
                <a:off x="7622373" y="2329302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3" name="Elipse 742"/>
              <p:cNvSpPr/>
              <p:nvPr/>
            </p:nvSpPr>
            <p:spPr>
              <a:xfrm rot="21514790">
                <a:off x="8345307" y="2329385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44" name="Conector recto 743"/>
              <p:cNvCxnSpPr/>
              <p:nvPr/>
            </p:nvCxnSpPr>
            <p:spPr>
              <a:xfrm rot="21514790" flipV="1">
                <a:off x="7842609" y="3181907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8" name="Grupo 527"/>
            <p:cNvGrpSpPr/>
            <p:nvPr/>
          </p:nvGrpSpPr>
          <p:grpSpPr>
            <a:xfrm>
              <a:off x="3104438" y="2907602"/>
              <a:ext cx="980389" cy="1379761"/>
              <a:chOff x="6725123" y="1635759"/>
              <a:chExt cx="1815548" cy="2279374"/>
            </a:xfrm>
          </p:grpSpPr>
          <p:sp>
            <p:nvSpPr>
              <p:cNvPr id="732" name="Elipse 731"/>
              <p:cNvSpPr/>
              <p:nvPr/>
            </p:nvSpPr>
            <p:spPr>
              <a:xfrm rot="21514790">
                <a:off x="6725123" y="1635759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3" name="Elipse 732"/>
              <p:cNvSpPr/>
              <p:nvPr/>
            </p:nvSpPr>
            <p:spPr>
              <a:xfrm rot="21514790">
                <a:off x="7071830" y="2442265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4" name="Elipse 733"/>
              <p:cNvSpPr/>
              <p:nvPr/>
            </p:nvSpPr>
            <p:spPr>
              <a:xfrm rot="21514790">
                <a:off x="7812920" y="2437084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5" name="Elipse 734"/>
              <p:cNvSpPr/>
              <p:nvPr/>
            </p:nvSpPr>
            <p:spPr>
              <a:xfrm rot="21514790">
                <a:off x="7236110" y="2443025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6" name="Elipse 735"/>
              <p:cNvSpPr/>
              <p:nvPr/>
            </p:nvSpPr>
            <p:spPr>
              <a:xfrm rot="21514790">
                <a:off x="7959044" y="2443108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5" name="Elipse 744"/>
              <p:cNvSpPr/>
              <p:nvPr/>
            </p:nvSpPr>
            <p:spPr>
              <a:xfrm rot="21514790">
                <a:off x="7311509" y="3194161"/>
                <a:ext cx="657777" cy="1916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30" name="Grupo 529"/>
            <p:cNvGrpSpPr/>
            <p:nvPr/>
          </p:nvGrpSpPr>
          <p:grpSpPr>
            <a:xfrm>
              <a:off x="4262975" y="2915716"/>
              <a:ext cx="980389" cy="1363534"/>
              <a:chOff x="8873832" y="1663924"/>
              <a:chExt cx="1815548" cy="2279374"/>
            </a:xfrm>
          </p:grpSpPr>
          <p:sp>
            <p:nvSpPr>
              <p:cNvPr id="747" name="Elipse 746"/>
              <p:cNvSpPr/>
              <p:nvPr/>
            </p:nvSpPr>
            <p:spPr>
              <a:xfrm rot="21514790">
                <a:off x="8873832" y="1663924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8" name="Elipse 747"/>
              <p:cNvSpPr/>
              <p:nvPr/>
            </p:nvSpPr>
            <p:spPr>
              <a:xfrm rot="21514790">
                <a:off x="9220539" y="2470430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9" name="Elipse 748"/>
              <p:cNvSpPr/>
              <p:nvPr/>
            </p:nvSpPr>
            <p:spPr>
              <a:xfrm rot="21514790">
                <a:off x="9961629" y="2465249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0" name="Elipse 749"/>
              <p:cNvSpPr/>
              <p:nvPr/>
            </p:nvSpPr>
            <p:spPr>
              <a:xfrm rot="21514790">
                <a:off x="9384819" y="2471190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1" name="Elipse 750"/>
              <p:cNvSpPr/>
              <p:nvPr/>
            </p:nvSpPr>
            <p:spPr>
              <a:xfrm rot="21514790">
                <a:off x="10107753" y="2471273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2" name="Elipse 751"/>
              <p:cNvSpPr/>
              <p:nvPr/>
            </p:nvSpPr>
            <p:spPr>
              <a:xfrm rot="21514790">
                <a:off x="9488592" y="3155895"/>
                <a:ext cx="657777" cy="4761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31" name="Grupo 530"/>
            <p:cNvGrpSpPr/>
            <p:nvPr/>
          </p:nvGrpSpPr>
          <p:grpSpPr>
            <a:xfrm>
              <a:off x="3717062" y="5210337"/>
              <a:ext cx="966328" cy="1315731"/>
              <a:chOff x="5133749" y="3169963"/>
              <a:chExt cx="1815548" cy="2279374"/>
            </a:xfrm>
          </p:grpSpPr>
          <p:sp>
            <p:nvSpPr>
              <p:cNvPr id="754" name="Elipse 753"/>
              <p:cNvSpPr/>
              <p:nvPr/>
            </p:nvSpPr>
            <p:spPr>
              <a:xfrm rot="21514790">
                <a:off x="5133749" y="3169963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5" name="Elipse 754"/>
              <p:cNvSpPr/>
              <p:nvPr/>
            </p:nvSpPr>
            <p:spPr>
              <a:xfrm rot="21514790">
                <a:off x="5479098" y="3866900"/>
                <a:ext cx="438150" cy="268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6" name="Elipse 755"/>
              <p:cNvSpPr/>
              <p:nvPr/>
            </p:nvSpPr>
            <p:spPr>
              <a:xfrm rot="21514790">
                <a:off x="6220185" y="3861463"/>
                <a:ext cx="438150" cy="25549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7" name="Elipse 756"/>
              <p:cNvSpPr/>
              <p:nvPr/>
            </p:nvSpPr>
            <p:spPr>
              <a:xfrm rot="21514790">
                <a:off x="5600025" y="3896663"/>
                <a:ext cx="211388" cy="21948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8" name="Elipse 757"/>
              <p:cNvSpPr/>
              <p:nvPr/>
            </p:nvSpPr>
            <p:spPr>
              <a:xfrm rot="21514790">
                <a:off x="6340326" y="3887359"/>
                <a:ext cx="205698" cy="2017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9" name="Elipse 758"/>
              <p:cNvSpPr/>
              <p:nvPr/>
            </p:nvSpPr>
            <p:spPr>
              <a:xfrm rot="21514790">
                <a:off x="5748509" y="4661934"/>
                <a:ext cx="657777" cy="4761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2458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275919" y="-2263042"/>
            <a:ext cx="1745102" cy="8833542"/>
            <a:chOff x="3275919" y="-2263042"/>
            <a:chExt cx="1745102" cy="8833542"/>
          </a:xfrm>
        </p:grpSpPr>
        <p:grpSp>
          <p:nvGrpSpPr>
            <p:cNvPr id="3" name="Grupo 2"/>
            <p:cNvGrpSpPr/>
            <p:nvPr/>
          </p:nvGrpSpPr>
          <p:grpSpPr>
            <a:xfrm>
              <a:off x="3307535" y="-2263042"/>
              <a:ext cx="716592" cy="752379"/>
              <a:chOff x="2963718" y="1806330"/>
              <a:chExt cx="716592" cy="752379"/>
            </a:xfrm>
          </p:grpSpPr>
          <p:sp>
            <p:nvSpPr>
              <p:cNvPr id="528" name="Rectángulo 527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9" name="Rectángulo 528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0" name="Rectángulo 529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1" name="Rectángulo 530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2" name="Rectángulo 531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3" name="Rectángulo 532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4" name="Rectángulo 533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5" name="Rectángulo 534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6" name="Rectángulo 535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7" name="Rectángulo 536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8" name="Rectángulo 537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9" name="Rectángulo 538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0" name="Rectángulo 539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1" name="Rectángulo 540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2" name="Rectángulo 541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3" name="Rectángulo 542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4" name="Rectángulo 543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5" name="Rectángulo 544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6" name="Rectángulo 545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7" name="Rectángulo 546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8" name="Rectángulo 547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9" name="Rectángulo 548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0" name="Rectángulo 549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1" name="Rectángulo 550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2" name="Rectángulo 551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3" name="Rectángulo 552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4" name="Rectángulo 553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5" name="Rectángulo 554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6" name="Rectángulo 555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7" name="Rectángulo 556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8" name="Rectángulo 557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9" name="Rectángulo 558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0" name="Rectángulo 559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1" name="Rectángulo 560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2" name="Rectángulo 561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3" name="Rectángulo 562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4" name="Rectángulo 563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5" name="Rectángulo 564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6" name="Rectángulo 565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7" name="Rectángulo 566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8" name="Rectángulo 567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9" name="Rectángulo 568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0" name="Rectángulo 569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1" name="Rectángulo 570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2" name="Rectángulo 571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3" name="Rectángulo 572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4" name="Rectángulo 573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5" name="Rectángulo 574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6" name="Rectángulo 575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7" name="Rectángulo 576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8" name="Rectángulo 577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9" name="Rectángulo 578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0" name="Rectángulo 579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1" name="Rectángulo 580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2" name="Rectángulo 581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3" name="Rectángulo 582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4" name="Rectángulo 583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5" name="Rectángulo 584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6" name="Rectángulo 585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7" name="Rectángulo 586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8" name="Rectángulo 587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9" name="Rectángulo 588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0" name="Rectángulo 589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1" name="Rectángulo 590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4" name="Grupo 3"/>
            <p:cNvGrpSpPr/>
            <p:nvPr/>
          </p:nvGrpSpPr>
          <p:grpSpPr>
            <a:xfrm>
              <a:off x="4260513" y="-2255043"/>
              <a:ext cx="716592" cy="752379"/>
              <a:chOff x="6536651" y="1524190"/>
              <a:chExt cx="716592" cy="752379"/>
            </a:xfrm>
          </p:grpSpPr>
          <p:sp>
            <p:nvSpPr>
              <p:cNvPr id="464" name="Rectángulo 463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0" name="Rectángulo 519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1" name="Rectángulo 520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2" name="Rectángulo 521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3" name="Rectángulo 522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4" name="Rectángulo 523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5" name="Rectángulo 524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6" name="Rectángulo 525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7" name="Rectángulo 526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3302453" y="-100083"/>
              <a:ext cx="716592" cy="752379"/>
              <a:chOff x="5305302" y="1552020"/>
              <a:chExt cx="716592" cy="752379"/>
            </a:xfrm>
          </p:grpSpPr>
          <p:sp>
            <p:nvSpPr>
              <p:cNvPr id="400" name="Rectángulo 399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6" name="Rectángulo 455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/>
            <p:cNvGrpSpPr/>
            <p:nvPr/>
          </p:nvGrpSpPr>
          <p:grpSpPr>
            <a:xfrm flipH="1">
              <a:off x="4260513" y="-103638"/>
              <a:ext cx="716592" cy="752379"/>
              <a:chOff x="5305302" y="1552020"/>
              <a:chExt cx="716592" cy="752379"/>
            </a:xfrm>
          </p:grpSpPr>
          <p:sp>
            <p:nvSpPr>
              <p:cNvPr id="336" name="Rectángulo 33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1" name="Rectángulo 39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2" name="Rectángulo 39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" name="Grupo 6"/>
            <p:cNvGrpSpPr/>
            <p:nvPr/>
          </p:nvGrpSpPr>
          <p:grpSpPr>
            <a:xfrm rot="5400000" flipH="1">
              <a:off x="4218120" y="2152402"/>
              <a:ext cx="716592" cy="752379"/>
              <a:chOff x="5305302" y="1552020"/>
              <a:chExt cx="716592" cy="752379"/>
            </a:xfrm>
          </p:grpSpPr>
          <p:sp>
            <p:nvSpPr>
              <p:cNvPr id="272" name="Rectángulo 27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6" name="Rectángulo 32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7" name="Rectángulo 32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8" name="Grupo 7"/>
            <p:cNvGrpSpPr/>
            <p:nvPr/>
          </p:nvGrpSpPr>
          <p:grpSpPr>
            <a:xfrm rot="16200000" flipH="1" flipV="1">
              <a:off x="3301159" y="2130535"/>
              <a:ext cx="716592" cy="752379"/>
              <a:chOff x="5305302" y="1552020"/>
              <a:chExt cx="716592" cy="752379"/>
            </a:xfrm>
          </p:grpSpPr>
          <p:sp>
            <p:nvSpPr>
              <p:cNvPr id="208" name="Rectángulo 207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0" name="Rectángulo 259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1" name="Rectángulo 260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2" name="Rectángulo 261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9" name="Grupo 8"/>
            <p:cNvGrpSpPr/>
            <p:nvPr/>
          </p:nvGrpSpPr>
          <p:grpSpPr>
            <a:xfrm>
              <a:off x="3809159" y="4485694"/>
              <a:ext cx="716592" cy="752379"/>
              <a:chOff x="8282981" y="2229539"/>
              <a:chExt cx="716592" cy="752379"/>
            </a:xfrm>
          </p:grpSpPr>
          <p:sp>
            <p:nvSpPr>
              <p:cNvPr id="144" name="Rectángulo 143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5" name="Rectángulo 144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7" name="Rectángulo 146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8" name="Rectángulo 147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9" name="Rectángulo 148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0" name="Rectángulo 149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1" name="Rectángulo 150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2" name="Rectángulo 151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4" name="Rectángulo 153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5" name="Rectángulo 154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6" name="Rectángulo 155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7" name="Rectángulo 156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8" name="Rectángulo 157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9" name="Rectángulo 158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1" name="Rectángulo 160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2" name="Rectángulo 161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3" name="Rectángulo 162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4" name="Rectángulo 163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5" name="Rectángulo 164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6" name="Rectángulo 165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7" name="Rectángulo 166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8" name="Rectángulo 167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9" name="Rectángulo 168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0" name="Rectángulo 169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1" name="Rectángulo 170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2" name="Rectángulo 171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3" name="Rectángulo 172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4" name="Rectángulo 173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5" name="Rectángulo 174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6" name="Rectángulo 175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7" name="Rectángulo 176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8" name="Rectángulo 177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9" name="Rectángulo 178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0" name="Rectángulo 179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1" name="Rectángulo 180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2" name="Rectángulo 181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3" name="Rectángulo 182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4" name="Rectángulo 183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5" name="Rectángulo 184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6" name="Rectángulo 185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7" name="Rectángulo 186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8" name="Rectángulo 187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9" name="Rectángulo 188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0" name="Rectángulo 189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1" name="Rectángulo 190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2" name="Rectángulo 191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3" name="Rectángulo 192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4" name="Rectángulo 193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5" name="Rectángulo 194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6" name="Rectángulo 195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3282103" y="2957178"/>
              <a:ext cx="851179" cy="1313982"/>
              <a:chOff x="1510538" y="1573998"/>
              <a:chExt cx="1362248" cy="2048677"/>
            </a:xfrm>
          </p:grpSpPr>
          <p:cxnSp>
            <p:nvCxnSpPr>
              <p:cNvPr id="126" name="Conector recto 125"/>
              <p:cNvCxnSpPr/>
              <p:nvPr/>
            </p:nvCxnSpPr>
            <p:spPr>
              <a:xfrm flipV="1">
                <a:off x="2387314" y="2068865"/>
                <a:ext cx="252314" cy="2933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 recto 126"/>
              <p:cNvCxnSpPr/>
              <p:nvPr/>
            </p:nvCxnSpPr>
            <p:spPr>
              <a:xfrm flipV="1">
                <a:off x="2666021" y="1664961"/>
                <a:ext cx="149298" cy="3681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ector recto 127"/>
              <p:cNvCxnSpPr/>
              <p:nvPr/>
            </p:nvCxnSpPr>
            <p:spPr>
              <a:xfrm flipH="1" flipV="1">
                <a:off x="1568006" y="1664961"/>
                <a:ext cx="103443" cy="3807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ector recto 128"/>
              <p:cNvCxnSpPr/>
              <p:nvPr/>
            </p:nvCxnSpPr>
            <p:spPr>
              <a:xfrm flipH="1" flipV="1">
                <a:off x="1651386" y="2045052"/>
                <a:ext cx="268895" cy="3217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Elipse 129"/>
              <p:cNvSpPr/>
              <p:nvPr/>
            </p:nvSpPr>
            <p:spPr>
              <a:xfrm>
                <a:off x="1927952" y="1619480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31" name="Conector recto 130"/>
              <p:cNvCxnSpPr>
                <a:stCxn id="130" idx="4"/>
              </p:cNvCxnSpPr>
              <p:nvPr/>
            </p:nvCxnSpPr>
            <p:spPr>
              <a:xfrm>
                <a:off x="2153798" y="2082188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cto 131"/>
              <p:cNvCxnSpPr/>
              <p:nvPr/>
            </p:nvCxnSpPr>
            <p:spPr>
              <a:xfrm>
                <a:off x="1927952" y="2390660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cto 132"/>
              <p:cNvCxnSpPr/>
              <p:nvPr/>
            </p:nvCxnSpPr>
            <p:spPr>
              <a:xfrm flipH="1">
                <a:off x="1816100" y="2390660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cto 133"/>
              <p:cNvCxnSpPr/>
              <p:nvPr/>
            </p:nvCxnSpPr>
            <p:spPr>
              <a:xfrm>
                <a:off x="2379643" y="2390660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cto 134"/>
              <p:cNvCxnSpPr/>
              <p:nvPr/>
            </p:nvCxnSpPr>
            <p:spPr>
              <a:xfrm>
                <a:off x="1816100" y="3062689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ector recto 135"/>
              <p:cNvCxnSpPr/>
              <p:nvPr/>
            </p:nvCxnSpPr>
            <p:spPr>
              <a:xfrm flipH="1">
                <a:off x="1882775" y="3062689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ector recto 136"/>
              <p:cNvCxnSpPr/>
              <p:nvPr/>
            </p:nvCxnSpPr>
            <p:spPr>
              <a:xfrm>
                <a:off x="2308225" y="3062689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Elipse 137"/>
              <p:cNvSpPr/>
              <p:nvPr/>
            </p:nvSpPr>
            <p:spPr>
              <a:xfrm>
                <a:off x="1872026" y="2345177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9" name="Elipse 138"/>
              <p:cNvSpPr/>
              <p:nvPr/>
            </p:nvSpPr>
            <p:spPr>
              <a:xfrm>
                <a:off x="1617173" y="199122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0" name="Elipse 139"/>
              <p:cNvSpPr/>
              <p:nvPr/>
            </p:nvSpPr>
            <p:spPr>
              <a:xfrm>
                <a:off x="1510538" y="1573998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1" name="Elipse 140"/>
              <p:cNvSpPr/>
              <p:nvPr/>
            </p:nvSpPr>
            <p:spPr>
              <a:xfrm>
                <a:off x="2331700" y="2345176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2" name="Elipse 141"/>
              <p:cNvSpPr/>
              <p:nvPr/>
            </p:nvSpPr>
            <p:spPr>
              <a:xfrm>
                <a:off x="2610430" y="199122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3" name="Elipse 142"/>
              <p:cNvSpPr/>
              <p:nvPr/>
            </p:nvSpPr>
            <p:spPr>
              <a:xfrm>
                <a:off x="2776901" y="1573998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4190122" y="2946025"/>
              <a:ext cx="772820" cy="1318861"/>
              <a:chOff x="2606678" y="253388"/>
              <a:chExt cx="1402989" cy="2003195"/>
            </a:xfrm>
          </p:grpSpPr>
          <p:cxnSp>
            <p:nvCxnSpPr>
              <p:cNvPr id="108" name="Conector recto 107"/>
              <p:cNvCxnSpPr>
                <a:endCxn id="124" idx="1"/>
              </p:cNvCxnSpPr>
              <p:nvPr/>
            </p:nvCxnSpPr>
            <p:spPr>
              <a:xfrm>
                <a:off x="3501344" y="996087"/>
                <a:ext cx="257517" cy="3554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108"/>
              <p:cNvCxnSpPr>
                <a:stCxn id="125" idx="5"/>
                <a:endCxn id="124" idx="5"/>
              </p:cNvCxnSpPr>
              <p:nvPr/>
            </p:nvCxnSpPr>
            <p:spPr>
              <a:xfrm flipH="1" flipV="1">
                <a:off x="3826662" y="1415824"/>
                <a:ext cx="168963" cy="2707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cto 109"/>
              <p:cNvCxnSpPr>
                <a:stCxn id="122" idx="0"/>
              </p:cNvCxnSpPr>
              <p:nvPr/>
            </p:nvCxnSpPr>
            <p:spPr>
              <a:xfrm flipV="1">
                <a:off x="2654621" y="1338182"/>
                <a:ext cx="161618" cy="26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110"/>
              <p:cNvCxnSpPr>
                <a:endCxn id="121" idx="7"/>
              </p:cNvCxnSpPr>
              <p:nvPr/>
            </p:nvCxnSpPr>
            <p:spPr>
              <a:xfrm flipH="1">
                <a:off x="2855669" y="1000752"/>
                <a:ext cx="192932" cy="3157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Elipse 111"/>
              <p:cNvSpPr/>
              <p:nvPr/>
            </p:nvSpPr>
            <p:spPr>
              <a:xfrm>
                <a:off x="3056271" y="2533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13" name="Conector recto 112"/>
              <p:cNvCxnSpPr>
                <a:stCxn id="112" idx="4"/>
              </p:cNvCxnSpPr>
              <p:nvPr/>
            </p:nvCxnSpPr>
            <p:spPr>
              <a:xfrm>
                <a:off x="3282117" y="7160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cto 113"/>
              <p:cNvCxnSpPr/>
              <p:nvPr/>
            </p:nvCxnSpPr>
            <p:spPr>
              <a:xfrm>
                <a:off x="3056271" y="10245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114"/>
              <p:cNvCxnSpPr/>
              <p:nvPr/>
            </p:nvCxnSpPr>
            <p:spPr>
              <a:xfrm flipH="1">
                <a:off x="2944419" y="10245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cto 115"/>
              <p:cNvCxnSpPr/>
              <p:nvPr/>
            </p:nvCxnSpPr>
            <p:spPr>
              <a:xfrm>
                <a:off x="3507962" y="10245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cto 116"/>
              <p:cNvCxnSpPr/>
              <p:nvPr/>
            </p:nvCxnSpPr>
            <p:spPr>
              <a:xfrm>
                <a:off x="2944419" y="16965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cto 117"/>
              <p:cNvCxnSpPr/>
              <p:nvPr/>
            </p:nvCxnSpPr>
            <p:spPr>
              <a:xfrm flipH="1">
                <a:off x="3011094" y="16965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cto 118"/>
              <p:cNvCxnSpPr/>
              <p:nvPr/>
            </p:nvCxnSpPr>
            <p:spPr>
              <a:xfrm>
                <a:off x="3436544" y="16965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Elipse 119"/>
              <p:cNvSpPr/>
              <p:nvPr/>
            </p:nvSpPr>
            <p:spPr>
              <a:xfrm>
                <a:off x="3000345" y="9790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Elipse 120"/>
              <p:cNvSpPr/>
              <p:nvPr/>
            </p:nvSpPr>
            <p:spPr>
              <a:xfrm>
                <a:off x="2773826" y="13031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Elipse 121"/>
              <p:cNvSpPr/>
              <p:nvPr/>
            </p:nvSpPr>
            <p:spPr>
              <a:xfrm>
                <a:off x="2606678" y="160563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Elipse 122"/>
              <p:cNvSpPr/>
              <p:nvPr/>
            </p:nvSpPr>
            <p:spPr>
              <a:xfrm>
                <a:off x="3460019" y="9790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Elipse 123"/>
              <p:cNvSpPr/>
              <p:nvPr/>
            </p:nvSpPr>
            <p:spPr>
              <a:xfrm>
                <a:off x="3744819" y="1338182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Elipse 124"/>
              <p:cNvSpPr/>
              <p:nvPr/>
            </p:nvSpPr>
            <p:spPr>
              <a:xfrm>
                <a:off x="3913782" y="160892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/>
            <p:cNvGrpSpPr/>
            <p:nvPr/>
          </p:nvGrpSpPr>
          <p:grpSpPr>
            <a:xfrm>
              <a:off x="4193336" y="707337"/>
              <a:ext cx="827685" cy="1295348"/>
              <a:chOff x="4428776" y="207906"/>
              <a:chExt cx="1366464" cy="2048677"/>
            </a:xfrm>
          </p:grpSpPr>
          <p:cxnSp>
            <p:nvCxnSpPr>
              <p:cNvPr id="90" name="Conector recto 89"/>
              <p:cNvCxnSpPr/>
              <p:nvPr/>
            </p:nvCxnSpPr>
            <p:spPr>
              <a:xfrm flipV="1">
                <a:off x="5309768" y="702773"/>
                <a:ext cx="252314" cy="2933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90"/>
              <p:cNvCxnSpPr/>
              <p:nvPr/>
            </p:nvCxnSpPr>
            <p:spPr>
              <a:xfrm flipV="1">
                <a:off x="5588475" y="298869"/>
                <a:ext cx="149298" cy="3681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Elipse 91"/>
              <p:cNvSpPr/>
              <p:nvPr/>
            </p:nvSpPr>
            <p:spPr>
              <a:xfrm>
                <a:off x="4850406" y="2533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93" name="Conector recto 92"/>
              <p:cNvCxnSpPr>
                <a:stCxn id="92" idx="4"/>
              </p:cNvCxnSpPr>
              <p:nvPr/>
            </p:nvCxnSpPr>
            <p:spPr>
              <a:xfrm>
                <a:off x="5076252" y="7160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93"/>
              <p:cNvCxnSpPr/>
              <p:nvPr/>
            </p:nvCxnSpPr>
            <p:spPr>
              <a:xfrm>
                <a:off x="4850406" y="10245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flipH="1">
                <a:off x="4738554" y="10245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95"/>
              <p:cNvCxnSpPr/>
              <p:nvPr/>
            </p:nvCxnSpPr>
            <p:spPr>
              <a:xfrm>
                <a:off x="5302097" y="10245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96"/>
              <p:cNvCxnSpPr/>
              <p:nvPr/>
            </p:nvCxnSpPr>
            <p:spPr>
              <a:xfrm>
                <a:off x="4738554" y="16965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cto 97"/>
              <p:cNvCxnSpPr/>
              <p:nvPr/>
            </p:nvCxnSpPr>
            <p:spPr>
              <a:xfrm flipH="1">
                <a:off x="4805229" y="16965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98"/>
              <p:cNvCxnSpPr/>
              <p:nvPr/>
            </p:nvCxnSpPr>
            <p:spPr>
              <a:xfrm>
                <a:off x="5230679" y="16965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Elipse 99"/>
              <p:cNvSpPr/>
              <p:nvPr/>
            </p:nvSpPr>
            <p:spPr>
              <a:xfrm>
                <a:off x="5254154" y="9790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Elipse 100"/>
              <p:cNvSpPr/>
              <p:nvPr/>
            </p:nvSpPr>
            <p:spPr>
              <a:xfrm>
                <a:off x="5532884" y="625132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Elipse 101"/>
              <p:cNvSpPr/>
              <p:nvPr/>
            </p:nvSpPr>
            <p:spPr>
              <a:xfrm>
                <a:off x="5699355" y="207906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3" name="Conector recto 102"/>
              <p:cNvCxnSpPr>
                <a:stCxn id="107" idx="0"/>
              </p:cNvCxnSpPr>
              <p:nvPr/>
            </p:nvCxnSpPr>
            <p:spPr>
              <a:xfrm flipV="1">
                <a:off x="4476719" y="1338182"/>
                <a:ext cx="161618" cy="26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cto 103"/>
              <p:cNvCxnSpPr>
                <a:endCxn id="106" idx="7"/>
              </p:cNvCxnSpPr>
              <p:nvPr/>
            </p:nvCxnSpPr>
            <p:spPr>
              <a:xfrm flipH="1">
                <a:off x="4677767" y="1000752"/>
                <a:ext cx="192932" cy="3157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Elipse 104"/>
              <p:cNvSpPr/>
              <p:nvPr/>
            </p:nvSpPr>
            <p:spPr>
              <a:xfrm>
                <a:off x="4822443" y="9790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Elipse 105"/>
              <p:cNvSpPr/>
              <p:nvPr/>
            </p:nvSpPr>
            <p:spPr>
              <a:xfrm>
                <a:off x="4595924" y="13031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Elipse 106"/>
              <p:cNvSpPr/>
              <p:nvPr/>
            </p:nvSpPr>
            <p:spPr>
              <a:xfrm>
                <a:off x="4428776" y="160563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3" name="Grupo 12"/>
            <p:cNvGrpSpPr/>
            <p:nvPr/>
          </p:nvGrpSpPr>
          <p:grpSpPr>
            <a:xfrm>
              <a:off x="3432536" y="-1495994"/>
              <a:ext cx="532001" cy="1252975"/>
              <a:chOff x="3884676" y="4183646"/>
              <a:chExt cx="904052" cy="2003195"/>
            </a:xfrm>
          </p:grpSpPr>
          <p:grpSp>
            <p:nvGrpSpPr>
              <p:cNvPr id="71" name="Grupo 70"/>
              <p:cNvGrpSpPr/>
              <p:nvPr/>
            </p:nvGrpSpPr>
            <p:grpSpPr>
              <a:xfrm>
                <a:off x="3915500" y="4183646"/>
                <a:ext cx="873228" cy="2003195"/>
                <a:chOff x="8691502" y="253388"/>
                <a:chExt cx="873228" cy="2003195"/>
              </a:xfrm>
            </p:grpSpPr>
            <p:cxnSp>
              <p:nvCxnSpPr>
                <p:cNvPr id="73" name="Conector recto 72"/>
                <p:cNvCxnSpPr>
                  <a:endCxn id="88" idx="4"/>
                </p:cNvCxnSpPr>
                <p:nvPr/>
              </p:nvCxnSpPr>
              <p:spPr>
                <a:xfrm flipV="1">
                  <a:off x="9341237" y="702772"/>
                  <a:ext cx="175551" cy="29331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ector recto 73"/>
                <p:cNvCxnSpPr>
                  <a:endCxn id="89" idx="6"/>
                </p:cNvCxnSpPr>
                <p:nvPr/>
              </p:nvCxnSpPr>
              <p:spPr>
                <a:xfrm flipH="1" flipV="1">
                  <a:off x="8999669" y="334599"/>
                  <a:ext cx="504823" cy="32067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ector recto 74"/>
                <p:cNvCxnSpPr>
                  <a:stCxn id="72" idx="6"/>
                  <a:endCxn id="86" idx="3"/>
                </p:cNvCxnSpPr>
                <p:nvPr/>
              </p:nvCxnSpPr>
              <p:spPr>
                <a:xfrm flipV="1">
                  <a:off x="8756563" y="376511"/>
                  <a:ext cx="447217" cy="294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ector recto 75"/>
                <p:cNvCxnSpPr>
                  <a:stCxn id="85" idx="0"/>
                </p:cNvCxnSpPr>
                <p:nvPr/>
              </p:nvCxnSpPr>
              <p:spPr>
                <a:xfrm flipH="1" flipV="1">
                  <a:off x="8691502" y="669399"/>
                  <a:ext cx="182390" cy="3096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Elipse 76"/>
                <p:cNvSpPr/>
                <p:nvPr/>
              </p:nvSpPr>
              <p:spPr>
                <a:xfrm>
                  <a:off x="8881875" y="253388"/>
                  <a:ext cx="451691" cy="46270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78" name="Conector recto 77"/>
                <p:cNvCxnSpPr>
                  <a:stCxn id="77" idx="4"/>
                </p:cNvCxnSpPr>
                <p:nvPr/>
              </p:nvCxnSpPr>
              <p:spPr>
                <a:xfrm>
                  <a:off x="9107721" y="716096"/>
                  <a:ext cx="5508" cy="3084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cto 78"/>
                <p:cNvCxnSpPr/>
                <p:nvPr/>
              </p:nvCxnSpPr>
              <p:spPr>
                <a:xfrm>
                  <a:off x="8881875" y="1024568"/>
                  <a:ext cx="4516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ector recto 79"/>
                <p:cNvCxnSpPr/>
                <p:nvPr/>
              </p:nvCxnSpPr>
              <p:spPr>
                <a:xfrm flipH="1">
                  <a:off x="8770023" y="1024568"/>
                  <a:ext cx="111852" cy="6720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ector recto 80"/>
                <p:cNvCxnSpPr/>
                <p:nvPr/>
              </p:nvCxnSpPr>
              <p:spPr>
                <a:xfrm>
                  <a:off x="9333566" y="1024568"/>
                  <a:ext cx="121186" cy="6720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recto 81"/>
                <p:cNvCxnSpPr/>
                <p:nvPr/>
              </p:nvCxnSpPr>
              <p:spPr>
                <a:xfrm>
                  <a:off x="8770023" y="1696597"/>
                  <a:ext cx="68472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ector recto 82"/>
                <p:cNvCxnSpPr/>
                <p:nvPr/>
              </p:nvCxnSpPr>
              <p:spPr>
                <a:xfrm flipH="1">
                  <a:off x="8836698" y="1696597"/>
                  <a:ext cx="101600" cy="5472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onector recto 83"/>
                <p:cNvCxnSpPr/>
                <p:nvPr/>
              </p:nvCxnSpPr>
              <p:spPr>
                <a:xfrm>
                  <a:off x="9262148" y="1696597"/>
                  <a:ext cx="98425" cy="5599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Elipse 84"/>
                <p:cNvSpPr/>
                <p:nvPr/>
              </p:nvSpPr>
              <p:spPr>
                <a:xfrm>
                  <a:off x="8825949" y="979085"/>
                  <a:ext cx="95885" cy="909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6" name="Elipse 85"/>
                <p:cNvSpPr/>
                <p:nvPr/>
              </p:nvSpPr>
              <p:spPr>
                <a:xfrm>
                  <a:off x="9189738" y="298869"/>
                  <a:ext cx="95885" cy="909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7" name="Elipse 86"/>
                <p:cNvSpPr/>
                <p:nvPr/>
              </p:nvSpPr>
              <p:spPr>
                <a:xfrm>
                  <a:off x="9285623" y="979084"/>
                  <a:ext cx="95885" cy="9096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8" name="Elipse 87"/>
                <p:cNvSpPr/>
                <p:nvPr/>
              </p:nvSpPr>
              <p:spPr>
                <a:xfrm>
                  <a:off x="9468845" y="611809"/>
                  <a:ext cx="95885" cy="9096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9" name="Elipse 88"/>
                <p:cNvSpPr/>
                <p:nvPr/>
              </p:nvSpPr>
              <p:spPr>
                <a:xfrm>
                  <a:off x="8903784" y="289117"/>
                  <a:ext cx="95885" cy="9096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72" name="Elipse 71"/>
              <p:cNvSpPr/>
              <p:nvPr/>
            </p:nvSpPr>
            <p:spPr>
              <a:xfrm>
                <a:off x="3884676" y="4555338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275919" y="701615"/>
              <a:ext cx="729633" cy="1265918"/>
              <a:chOff x="7777482" y="654205"/>
              <a:chExt cx="1355830" cy="2048677"/>
            </a:xfrm>
          </p:grpSpPr>
          <p:cxnSp>
            <p:nvCxnSpPr>
              <p:cNvPr id="53" name="Conector recto 52"/>
              <p:cNvCxnSpPr/>
              <p:nvPr/>
            </p:nvCxnSpPr>
            <p:spPr>
              <a:xfrm flipH="1" flipV="1">
                <a:off x="7834950" y="745168"/>
                <a:ext cx="103443" cy="3807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cto 53"/>
              <p:cNvCxnSpPr/>
              <p:nvPr/>
            </p:nvCxnSpPr>
            <p:spPr>
              <a:xfrm flipH="1" flipV="1">
                <a:off x="7918330" y="1125259"/>
                <a:ext cx="268895" cy="3217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8194896" y="699687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6" name="Conector recto 55"/>
              <p:cNvCxnSpPr>
                <a:stCxn id="55" idx="4"/>
              </p:cNvCxnSpPr>
              <p:nvPr/>
            </p:nvCxnSpPr>
            <p:spPr>
              <a:xfrm>
                <a:off x="8420742" y="1162395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>
                <a:off x="8194896" y="1470867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flipH="1">
                <a:off x="8083044" y="1470867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>
                <a:off x="8646587" y="1470867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/>
              <p:nvPr/>
            </p:nvCxnSpPr>
            <p:spPr>
              <a:xfrm>
                <a:off x="8083044" y="2142896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/>
              <p:nvPr/>
            </p:nvCxnSpPr>
            <p:spPr>
              <a:xfrm flipH="1">
                <a:off x="8149719" y="2142896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61"/>
              <p:cNvCxnSpPr/>
              <p:nvPr/>
            </p:nvCxnSpPr>
            <p:spPr>
              <a:xfrm>
                <a:off x="8575169" y="2142896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Elipse 62"/>
              <p:cNvSpPr/>
              <p:nvPr/>
            </p:nvSpPr>
            <p:spPr>
              <a:xfrm>
                <a:off x="8138970" y="142538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Elipse 63"/>
              <p:cNvSpPr/>
              <p:nvPr/>
            </p:nvSpPr>
            <p:spPr>
              <a:xfrm>
                <a:off x="7884117" y="1071432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Elipse 64"/>
              <p:cNvSpPr/>
              <p:nvPr/>
            </p:nvSpPr>
            <p:spPr>
              <a:xfrm>
                <a:off x="7777482" y="65420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66" name="Conector recto 65"/>
              <p:cNvCxnSpPr>
                <a:endCxn id="69" idx="1"/>
              </p:cNvCxnSpPr>
              <p:nvPr/>
            </p:nvCxnSpPr>
            <p:spPr>
              <a:xfrm>
                <a:off x="8624989" y="1454054"/>
                <a:ext cx="257517" cy="3554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70" idx="5"/>
                <a:endCxn id="69" idx="5"/>
              </p:cNvCxnSpPr>
              <p:nvPr/>
            </p:nvCxnSpPr>
            <p:spPr>
              <a:xfrm flipH="1" flipV="1">
                <a:off x="8950307" y="1873791"/>
                <a:ext cx="168963" cy="2707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Elipse 67"/>
              <p:cNvSpPr/>
              <p:nvPr/>
            </p:nvSpPr>
            <p:spPr>
              <a:xfrm>
                <a:off x="8583664" y="1437051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8868464" y="1796149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Elipse 69"/>
              <p:cNvSpPr/>
              <p:nvPr/>
            </p:nvSpPr>
            <p:spPr>
              <a:xfrm>
                <a:off x="9037427" y="2066891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5" name="Grupo 14"/>
            <p:cNvGrpSpPr/>
            <p:nvPr/>
          </p:nvGrpSpPr>
          <p:grpSpPr>
            <a:xfrm>
              <a:off x="4354838" y="-1521818"/>
              <a:ext cx="535036" cy="1278799"/>
              <a:chOff x="1134523" y="2742588"/>
              <a:chExt cx="847803" cy="2003195"/>
            </a:xfrm>
          </p:grpSpPr>
          <p:cxnSp>
            <p:nvCxnSpPr>
              <p:cNvPr id="35" name="Conector recto 34"/>
              <p:cNvCxnSpPr/>
              <p:nvPr/>
            </p:nvCxnSpPr>
            <p:spPr>
              <a:xfrm>
                <a:off x="1789830" y="3550911"/>
                <a:ext cx="120724" cy="27193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>
              <a:xfrm flipV="1">
                <a:off x="1485586" y="3863338"/>
                <a:ext cx="461034" cy="15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36"/>
              <p:cNvCxnSpPr>
                <a:stCxn id="49" idx="1"/>
                <a:endCxn id="48" idx="6"/>
              </p:cNvCxnSpPr>
              <p:nvPr/>
            </p:nvCxnSpPr>
            <p:spPr>
              <a:xfrm flipH="1" flipV="1">
                <a:off x="1230408" y="3837875"/>
                <a:ext cx="408234" cy="15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 flipH="1">
                <a:off x="1200491" y="3559248"/>
                <a:ext cx="103719" cy="2464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ipse 38"/>
              <p:cNvSpPr/>
              <p:nvPr/>
            </p:nvSpPr>
            <p:spPr>
              <a:xfrm>
                <a:off x="1328068" y="27425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40" name="Conector recto 39"/>
              <p:cNvCxnSpPr>
                <a:stCxn id="39" idx="4"/>
              </p:cNvCxnSpPr>
              <p:nvPr/>
            </p:nvCxnSpPr>
            <p:spPr>
              <a:xfrm>
                <a:off x="1553914" y="32052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/>
              <p:nvPr/>
            </p:nvCxnSpPr>
            <p:spPr>
              <a:xfrm>
                <a:off x="1328068" y="35137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/>
              <p:cNvCxnSpPr/>
              <p:nvPr/>
            </p:nvCxnSpPr>
            <p:spPr>
              <a:xfrm flipH="1">
                <a:off x="1216216" y="35137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50" idx="4"/>
              </p:cNvCxnSpPr>
              <p:nvPr/>
            </p:nvCxnSpPr>
            <p:spPr>
              <a:xfrm>
                <a:off x="1779759" y="3559247"/>
                <a:ext cx="121186" cy="6265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>
              <a:xfrm>
                <a:off x="1216216" y="41857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>
              <a:xfrm flipH="1">
                <a:off x="1282891" y="41857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>
              <a:xfrm>
                <a:off x="1708341" y="41857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Elipse 46"/>
              <p:cNvSpPr/>
              <p:nvPr/>
            </p:nvSpPr>
            <p:spPr>
              <a:xfrm>
                <a:off x="1272142" y="34682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1134523" y="37923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1624600" y="398053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1731816" y="34682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1886441" y="3817857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1425407" y="3977226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/>
            <p:cNvGrpSpPr/>
            <p:nvPr/>
          </p:nvGrpSpPr>
          <p:grpSpPr>
            <a:xfrm>
              <a:off x="3997996" y="5237954"/>
              <a:ext cx="456945" cy="1332546"/>
              <a:chOff x="4150471" y="2844188"/>
              <a:chExt cx="684729" cy="2003195"/>
            </a:xfrm>
          </p:grpSpPr>
          <p:cxnSp>
            <p:nvCxnSpPr>
              <p:cNvPr id="17" name="Conector recto 16"/>
              <p:cNvCxnSpPr>
                <a:endCxn id="33" idx="0"/>
              </p:cNvCxnSpPr>
              <p:nvPr/>
            </p:nvCxnSpPr>
            <p:spPr>
              <a:xfrm flipH="1">
                <a:off x="4638337" y="3626441"/>
                <a:ext cx="72665" cy="2598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/>
              <p:cNvCxnSpPr>
                <a:stCxn id="34" idx="5"/>
                <a:endCxn id="33" idx="5"/>
              </p:cNvCxnSpPr>
              <p:nvPr/>
            </p:nvCxnSpPr>
            <p:spPr>
              <a:xfrm>
                <a:off x="4368485" y="3367135"/>
                <a:ext cx="303752" cy="5967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/>
              <p:cNvCxnSpPr>
                <a:stCxn id="31" idx="7"/>
                <a:endCxn id="30" idx="7"/>
              </p:cNvCxnSpPr>
              <p:nvPr/>
            </p:nvCxnSpPr>
            <p:spPr>
              <a:xfrm flipH="1">
                <a:off x="4381213" y="3313035"/>
                <a:ext cx="313006" cy="5942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>
                <a:off x="4261801" y="3615367"/>
                <a:ext cx="78931" cy="2919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ipse 20"/>
              <p:cNvSpPr/>
              <p:nvPr/>
            </p:nvSpPr>
            <p:spPr>
              <a:xfrm>
                <a:off x="4262323" y="28441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2" name="Conector recto 21"/>
              <p:cNvCxnSpPr>
                <a:stCxn id="21" idx="4"/>
              </p:cNvCxnSpPr>
              <p:nvPr/>
            </p:nvCxnSpPr>
            <p:spPr>
              <a:xfrm>
                <a:off x="4488169" y="33068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/>
              <p:cNvCxnSpPr/>
              <p:nvPr/>
            </p:nvCxnSpPr>
            <p:spPr>
              <a:xfrm>
                <a:off x="4262323" y="36153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/>
              <p:cNvCxnSpPr/>
              <p:nvPr/>
            </p:nvCxnSpPr>
            <p:spPr>
              <a:xfrm flipH="1">
                <a:off x="4150471" y="36153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/>
              <p:cNvCxnSpPr/>
              <p:nvPr/>
            </p:nvCxnSpPr>
            <p:spPr>
              <a:xfrm>
                <a:off x="4714014" y="36153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/>
              <p:cNvCxnSpPr/>
              <p:nvPr/>
            </p:nvCxnSpPr>
            <p:spPr>
              <a:xfrm>
                <a:off x="4150471" y="42873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 flipH="1">
                <a:off x="4217146" y="42873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>
              <a:xfrm>
                <a:off x="4642596" y="42873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ipse 28"/>
              <p:cNvSpPr/>
              <p:nvPr/>
            </p:nvSpPr>
            <p:spPr>
              <a:xfrm>
                <a:off x="4206397" y="35698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4299370" y="38939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Elipse 30"/>
              <p:cNvSpPr/>
              <p:nvPr/>
            </p:nvSpPr>
            <p:spPr>
              <a:xfrm>
                <a:off x="4612376" y="329971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Elipse 31"/>
              <p:cNvSpPr/>
              <p:nvPr/>
            </p:nvSpPr>
            <p:spPr>
              <a:xfrm>
                <a:off x="4666071" y="35698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Elipse 32"/>
              <p:cNvSpPr/>
              <p:nvPr/>
            </p:nvSpPr>
            <p:spPr>
              <a:xfrm>
                <a:off x="4590394" y="3886263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4286642" y="3289493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952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rupo 555"/>
          <p:cNvGrpSpPr/>
          <p:nvPr/>
        </p:nvGrpSpPr>
        <p:grpSpPr>
          <a:xfrm>
            <a:off x="6410723" y="411508"/>
            <a:ext cx="532001" cy="1252975"/>
            <a:chOff x="3884676" y="4183646"/>
            <a:chExt cx="904052" cy="2003195"/>
          </a:xfrm>
        </p:grpSpPr>
        <p:grpSp>
          <p:nvGrpSpPr>
            <p:cNvPr id="607" name="Grupo 606"/>
            <p:cNvGrpSpPr/>
            <p:nvPr/>
          </p:nvGrpSpPr>
          <p:grpSpPr>
            <a:xfrm>
              <a:off x="3915500" y="4183646"/>
              <a:ext cx="873228" cy="2003195"/>
              <a:chOff x="8691502" y="253388"/>
              <a:chExt cx="873228" cy="2003195"/>
            </a:xfrm>
          </p:grpSpPr>
          <p:cxnSp>
            <p:nvCxnSpPr>
              <p:cNvPr id="609" name="Conector recto 608"/>
              <p:cNvCxnSpPr>
                <a:endCxn id="624" idx="4"/>
              </p:cNvCxnSpPr>
              <p:nvPr/>
            </p:nvCxnSpPr>
            <p:spPr>
              <a:xfrm flipV="1">
                <a:off x="9341237" y="702772"/>
                <a:ext cx="175551" cy="2933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Conector recto 609"/>
              <p:cNvCxnSpPr>
                <a:endCxn id="625" idx="6"/>
              </p:cNvCxnSpPr>
              <p:nvPr/>
            </p:nvCxnSpPr>
            <p:spPr>
              <a:xfrm flipH="1" flipV="1">
                <a:off x="8999669" y="334599"/>
                <a:ext cx="504823" cy="320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Conector recto 610"/>
              <p:cNvCxnSpPr>
                <a:stCxn id="608" idx="6"/>
                <a:endCxn id="622" idx="3"/>
              </p:cNvCxnSpPr>
              <p:nvPr/>
            </p:nvCxnSpPr>
            <p:spPr>
              <a:xfrm flipV="1">
                <a:off x="8756563" y="376511"/>
                <a:ext cx="447217" cy="2940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Conector recto 611"/>
              <p:cNvCxnSpPr>
                <a:stCxn id="621" idx="0"/>
              </p:cNvCxnSpPr>
              <p:nvPr/>
            </p:nvCxnSpPr>
            <p:spPr>
              <a:xfrm flipH="1" flipV="1">
                <a:off x="8691502" y="669399"/>
                <a:ext cx="182390" cy="3096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3" name="Elipse 612"/>
              <p:cNvSpPr/>
              <p:nvPr/>
            </p:nvSpPr>
            <p:spPr>
              <a:xfrm>
                <a:off x="8881875" y="2533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614" name="Conector recto 613"/>
              <p:cNvCxnSpPr>
                <a:stCxn id="613" idx="4"/>
              </p:cNvCxnSpPr>
              <p:nvPr/>
            </p:nvCxnSpPr>
            <p:spPr>
              <a:xfrm>
                <a:off x="9107721" y="7160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Conector recto 614"/>
              <p:cNvCxnSpPr/>
              <p:nvPr/>
            </p:nvCxnSpPr>
            <p:spPr>
              <a:xfrm>
                <a:off x="8881875" y="10245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Conector recto 615"/>
              <p:cNvCxnSpPr/>
              <p:nvPr/>
            </p:nvCxnSpPr>
            <p:spPr>
              <a:xfrm flipH="1">
                <a:off x="8770023" y="10245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Conector recto 616"/>
              <p:cNvCxnSpPr/>
              <p:nvPr/>
            </p:nvCxnSpPr>
            <p:spPr>
              <a:xfrm>
                <a:off x="9333566" y="10245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Conector recto 617"/>
              <p:cNvCxnSpPr/>
              <p:nvPr/>
            </p:nvCxnSpPr>
            <p:spPr>
              <a:xfrm>
                <a:off x="8770023" y="16965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Conector recto 618"/>
              <p:cNvCxnSpPr/>
              <p:nvPr/>
            </p:nvCxnSpPr>
            <p:spPr>
              <a:xfrm flipH="1">
                <a:off x="8836698" y="16965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Conector recto 619"/>
              <p:cNvCxnSpPr/>
              <p:nvPr/>
            </p:nvCxnSpPr>
            <p:spPr>
              <a:xfrm>
                <a:off x="9262148" y="16965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1" name="Elipse 620"/>
              <p:cNvSpPr/>
              <p:nvPr/>
            </p:nvSpPr>
            <p:spPr>
              <a:xfrm>
                <a:off x="8825949" y="9790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2" name="Elipse 621"/>
              <p:cNvSpPr/>
              <p:nvPr/>
            </p:nvSpPr>
            <p:spPr>
              <a:xfrm>
                <a:off x="9189738" y="298869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3" name="Elipse 622"/>
              <p:cNvSpPr/>
              <p:nvPr/>
            </p:nvSpPr>
            <p:spPr>
              <a:xfrm>
                <a:off x="9285623" y="9790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4" name="Elipse 623"/>
              <p:cNvSpPr/>
              <p:nvPr/>
            </p:nvSpPr>
            <p:spPr>
              <a:xfrm>
                <a:off x="9468845" y="611809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5" name="Elipse 624"/>
              <p:cNvSpPr/>
              <p:nvPr/>
            </p:nvSpPr>
            <p:spPr>
              <a:xfrm>
                <a:off x="8903784" y="289117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608" name="Elipse 607"/>
            <p:cNvSpPr/>
            <p:nvPr/>
          </p:nvSpPr>
          <p:spPr>
            <a:xfrm>
              <a:off x="3884676" y="4555338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62" name="Grupo 561"/>
          <p:cNvGrpSpPr/>
          <p:nvPr/>
        </p:nvGrpSpPr>
        <p:grpSpPr>
          <a:xfrm>
            <a:off x="678303" y="2738946"/>
            <a:ext cx="535036" cy="1278799"/>
            <a:chOff x="1134523" y="2742588"/>
            <a:chExt cx="847803" cy="2003195"/>
          </a:xfrm>
        </p:grpSpPr>
        <p:cxnSp>
          <p:nvCxnSpPr>
            <p:cNvPr id="589" name="Conector recto 588"/>
            <p:cNvCxnSpPr/>
            <p:nvPr/>
          </p:nvCxnSpPr>
          <p:spPr>
            <a:xfrm>
              <a:off x="1789830" y="3550911"/>
              <a:ext cx="120724" cy="2719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Conector recto 589"/>
            <p:cNvCxnSpPr/>
            <p:nvPr/>
          </p:nvCxnSpPr>
          <p:spPr>
            <a:xfrm flipV="1">
              <a:off x="1485586" y="3863338"/>
              <a:ext cx="461034" cy="1593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Conector recto 590"/>
            <p:cNvCxnSpPr>
              <a:stCxn id="603" idx="1"/>
              <a:endCxn id="602" idx="6"/>
            </p:cNvCxnSpPr>
            <p:nvPr/>
          </p:nvCxnSpPr>
          <p:spPr>
            <a:xfrm flipH="1" flipV="1">
              <a:off x="1230408" y="3837875"/>
              <a:ext cx="408234" cy="155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Conector recto 591"/>
            <p:cNvCxnSpPr/>
            <p:nvPr/>
          </p:nvCxnSpPr>
          <p:spPr>
            <a:xfrm flipH="1">
              <a:off x="1200491" y="3559248"/>
              <a:ext cx="103719" cy="246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3" name="Elipse 592"/>
            <p:cNvSpPr/>
            <p:nvPr/>
          </p:nvSpPr>
          <p:spPr>
            <a:xfrm>
              <a:off x="1328068" y="2742588"/>
              <a:ext cx="451691" cy="46270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94" name="Conector recto 593"/>
            <p:cNvCxnSpPr>
              <a:stCxn id="593" idx="4"/>
            </p:cNvCxnSpPr>
            <p:nvPr/>
          </p:nvCxnSpPr>
          <p:spPr>
            <a:xfrm>
              <a:off x="1553914" y="3205296"/>
              <a:ext cx="5508" cy="3084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Conector recto 594"/>
            <p:cNvCxnSpPr/>
            <p:nvPr/>
          </p:nvCxnSpPr>
          <p:spPr>
            <a:xfrm>
              <a:off x="1328068" y="3513768"/>
              <a:ext cx="4516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Conector recto 595"/>
            <p:cNvCxnSpPr/>
            <p:nvPr/>
          </p:nvCxnSpPr>
          <p:spPr>
            <a:xfrm flipH="1">
              <a:off x="1216216" y="3513768"/>
              <a:ext cx="111852" cy="6720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Conector recto 596"/>
            <p:cNvCxnSpPr>
              <a:stCxn id="604" idx="4"/>
            </p:cNvCxnSpPr>
            <p:nvPr/>
          </p:nvCxnSpPr>
          <p:spPr>
            <a:xfrm>
              <a:off x="1779759" y="3559247"/>
              <a:ext cx="121186" cy="6265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Conector recto 597"/>
            <p:cNvCxnSpPr/>
            <p:nvPr/>
          </p:nvCxnSpPr>
          <p:spPr>
            <a:xfrm>
              <a:off x="1216216" y="4185797"/>
              <a:ext cx="6847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Conector recto 598"/>
            <p:cNvCxnSpPr/>
            <p:nvPr/>
          </p:nvCxnSpPr>
          <p:spPr>
            <a:xfrm flipH="1">
              <a:off x="1282891" y="4185797"/>
              <a:ext cx="101600" cy="5472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Conector recto 599"/>
            <p:cNvCxnSpPr/>
            <p:nvPr/>
          </p:nvCxnSpPr>
          <p:spPr>
            <a:xfrm>
              <a:off x="1708341" y="4185797"/>
              <a:ext cx="98425" cy="5599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" name="Elipse 600"/>
            <p:cNvSpPr/>
            <p:nvPr/>
          </p:nvSpPr>
          <p:spPr>
            <a:xfrm>
              <a:off x="1272142" y="3468285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2" name="Elipse 601"/>
            <p:cNvSpPr/>
            <p:nvPr/>
          </p:nvSpPr>
          <p:spPr>
            <a:xfrm>
              <a:off x="1134523" y="3792393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3" name="Elipse 602"/>
            <p:cNvSpPr/>
            <p:nvPr/>
          </p:nvSpPr>
          <p:spPr>
            <a:xfrm>
              <a:off x="1624600" y="3980534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4" name="Elipse 603"/>
            <p:cNvSpPr/>
            <p:nvPr/>
          </p:nvSpPr>
          <p:spPr>
            <a:xfrm>
              <a:off x="1731816" y="3468284"/>
              <a:ext cx="95885" cy="9096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5" name="Elipse 604"/>
            <p:cNvSpPr/>
            <p:nvPr/>
          </p:nvSpPr>
          <p:spPr>
            <a:xfrm>
              <a:off x="1886441" y="3817857"/>
              <a:ext cx="95885" cy="9096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6" name="Elipse 605"/>
            <p:cNvSpPr/>
            <p:nvPr/>
          </p:nvSpPr>
          <p:spPr>
            <a:xfrm>
              <a:off x="1425407" y="3977226"/>
              <a:ext cx="95885" cy="9096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21" name="Grupo 520"/>
          <p:cNvGrpSpPr/>
          <p:nvPr/>
        </p:nvGrpSpPr>
        <p:grpSpPr>
          <a:xfrm>
            <a:off x="3132235" y="-2263042"/>
            <a:ext cx="2024634" cy="8895691"/>
            <a:chOff x="3132235" y="-2263042"/>
            <a:chExt cx="2024634" cy="8895691"/>
          </a:xfrm>
        </p:grpSpPr>
        <p:grpSp>
          <p:nvGrpSpPr>
            <p:cNvPr id="130" name="Grupo 129"/>
            <p:cNvGrpSpPr/>
            <p:nvPr/>
          </p:nvGrpSpPr>
          <p:grpSpPr>
            <a:xfrm>
              <a:off x="3307535" y="-2263042"/>
              <a:ext cx="716592" cy="752379"/>
              <a:chOff x="2963718" y="1806330"/>
              <a:chExt cx="716592" cy="752379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ángulo 24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Rectángulo 28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Rectángulo 35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Rectángulo 38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Rectángulo 43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Rectángulo 52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Rectángulo 55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5" name="Grupo 194"/>
            <p:cNvGrpSpPr/>
            <p:nvPr/>
          </p:nvGrpSpPr>
          <p:grpSpPr>
            <a:xfrm>
              <a:off x="4260513" y="-2255043"/>
              <a:ext cx="716592" cy="752379"/>
              <a:chOff x="6536651" y="1524190"/>
              <a:chExt cx="716592" cy="752379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ángulo 67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Rectángulo 73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Rectángulo 74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Rectángulo 75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Rectángulo 78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Rectángulo 87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9" name="Rectángulo 88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Rectángulo 92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7" name="Rectángulo 96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Rectángulo 97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Rectángulo 98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ángulo 106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ángulo 107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ángulo 108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Rectángulo 116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ángulo 117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ángulo 118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Rectángulo 122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Rectángulo 126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Rectángulo 127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Rectángulo 128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0" name="Grupo 259"/>
            <p:cNvGrpSpPr/>
            <p:nvPr/>
          </p:nvGrpSpPr>
          <p:grpSpPr>
            <a:xfrm>
              <a:off x="3302453" y="-100083"/>
              <a:ext cx="716592" cy="752379"/>
              <a:chOff x="5305302" y="1552020"/>
              <a:chExt cx="716592" cy="752379"/>
            </a:xfrm>
          </p:grpSpPr>
          <p:sp>
            <p:nvSpPr>
              <p:cNvPr id="196" name="Rectángulo 19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8" name="Rectángulo 20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1" name="Grupo 260"/>
            <p:cNvGrpSpPr/>
            <p:nvPr/>
          </p:nvGrpSpPr>
          <p:grpSpPr>
            <a:xfrm flipH="1">
              <a:off x="4260513" y="-103638"/>
              <a:ext cx="716592" cy="752379"/>
              <a:chOff x="5305302" y="1552020"/>
              <a:chExt cx="716592" cy="752379"/>
            </a:xfrm>
          </p:grpSpPr>
          <p:sp>
            <p:nvSpPr>
              <p:cNvPr id="262" name="Rectángulo 26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2" name="Rectángulo 27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6" name="Grupo 325"/>
            <p:cNvGrpSpPr/>
            <p:nvPr/>
          </p:nvGrpSpPr>
          <p:grpSpPr>
            <a:xfrm rot="5400000" flipH="1">
              <a:off x="4218120" y="2152402"/>
              <a:ext cx="716592" cy="752379"/>
              <a:chOff x="5305302" y="1552020"/>
              <a:chExt cx="716592" cy="752379"/>
            </a:xfrm>
          </p:grpSpPr>
          <p:sp>
            <p:nvSpPr>
              <p:cNvPr id="327" name="Rectángulo 326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6" name="Rectángulo 335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91" name="Grupo 390"/>
            <p:cNvGrpSpPr/>
            <p:nvPr/>
          </p:nvGrpSpPr>
          <p:grpSpPr>
            <a:xfrm rot="16200000" flipH="1" flipV="1">
              <a:off x="3301159" y="2130535"/>
              <a:ext cx="716592" cy="752379"/>
              <a:chOff x="5305302" y="1552020"/>
              <a:chExt cx="716592" cy="752379"/>
            </a:xfrm>
          </p:grpSpPr>
          <p:sp>
            <p:nvSpPr>
              <p:cNvPr id="392" name="Rectángulo 39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0" name="Rectángulo 39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0" name="Grupo 519"/>
            <p:cNvGrpSpPr/>
            <p:nvPr/>
          </p:nvGrpSpPr>
          <p:grpSpPr>
            <a:xfrm>
              <a:off x="3809159" y="4485694"/>
              <a:ext cx="716592" cy="752379"/>
              <a:chOff x="8282981" y="2229539"/>
              <a:chExt cx="716592" cy="752379"/>
            </a:xfrm>
          </p:grpSpPr>
          <p:sp>
            <p:nvSpPr>
              <p:cNvPr id="456" name="Rectángulo 455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4" name="Rectángulo 463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680" name="Imagen 67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381" b="72885"/>
            <a:stretch/>
          </p:blipFill>
          <p:spPr>
            <a:xfrm>
              <a:off x="3136229" y="-1549363"/>
              <a:ext cx="942281" cy="1337591"/>
            </a:xfrm>
            <a:prstGeom prst="rect">
              <a:avLst/>
            </a:prstGeom>
          </p:spPr>
        </p:pic>
        <p:pic>
          <p:nvPicPr>
            <p:cNvPr id="681" name="Imagen 68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8" r="39407" b="73459"/>
            <a:stretch/>
          </p:blipFill>
          <p:spPr>
            <a:xfrm>
              <a:off x="4294272" y="-1554181"/>
              <a:ext cx="715763" cy="1379528"/>
            </a:xfrm>
            <a:prstGeom prst="rect">
              <a:avLst/>
            </a:prstGeom>
          </p:spPr>
        </p:pic>
        <p:pic>
          <p:nvPicPr>
            <p:cNvPr id="682" name="Imagen 68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24" r="5566" b="73034"/>
            <a:stretch/>
          </p:blipFill>
          <p:spPr>
            <a:xfrm>
              <a:off x="3132235" y="712063"/>
              <a:ext cx="896332" cy="1395584"/>
            </a:xfrm>
            <a:prstGeom prst="rect">
              <a:avLst/>
            </a:prstGeom>
          </p:spPr>
        </p:pic>
        <p:pic>
          <p:nvPicPr>
            <p:cNvPr id="683" name="Imagen 68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" t="30658" r="70903" b="44073"/>
            <a:stretch/>
          </p:blipFill>
          <p:spPr>
            <a:xfrm>
              <a:off x="4274295" y="691659"/>
              <a:ext cx="882574" cy="1390249"/>
            </a:xfrm>
            <a:prstGeom prst="rect">
              <a:avLst/>
            </a:prstGeom>
          </p:spPr>
        </p:pic>
        <p:pic>
          <p:nvPicPr>
            <p:cNvPr id="684" name="Imagen 68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78" t="30941" r="9437" b="43079"/>
            <a:stretch/>
          </p:blipFill>
          <p:spPr>
            <a:xfrm>
              <a:off x="3209190" y="2985403"/>
              <a:ext cx="868508" cy="1431865"/>
            </a:xfrm>
            <a:prstGeom prst="rect">
              <a:avLst/>
            </a:prstGeom>
          </p:spPr>
        </p:pic>
        <p:pic>
          <p:nvPicPr>
            <p:cNvPr id="685" name="Imagen 68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6" t="31225" r="39765" b="42937"/>
            <a:stretch/>
          </p:blipFill>
          <p:spPr>
            <a:xfrm>
              <a:off x="4340061" y="2957810"/>
              <a:ext cx="798545" cy="1438960"/>
            </a:xfrm>
            <a:prstGeom prst="rect">
              <a:avLst/>
            </a:prstGeom>
          </p:spPr>
        </p:pic>
        <p:pic>
          <p:nvPicPr>
            <p:cNvPr id="686" name="Imagen 68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06" t="61918" r="39646" b="6424"/>
            <a:stretch/>
          </p:blipFill>
          <p:spPr>
            <a:xfrm>
              <a:off x="3769883" y="5191047"/>
              <a:ext cx="795144" cy="1441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98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81" b="72885"/>
          <a:stretch/>
        </p:blipFill>
        <p:spPr>
          <a:xfrm flipH="1">
            <a:off x="256068" y="0"/>
            <a:ext cx="1242772" cy="176414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86" y="37375"/>
            <a:ext cx="3870998" cy="65061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8" r="39407" b="73459"/>
          <a:stretch/>
        </p:blipFill>
        <p:spPr>
          <a:xfrm flipH="1">
            <a:off x="1607127" y="37375"/>
            <a:ext cx="895928" cy="17267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24" r="5566" b="73034"/>
          <a:stretch/>
        </p:blipFill>
        <p:spPr>
          <a:xfrm flipH="1">
            <a:off x="2614851" y="37375"/>
            <a:ext cx="1126837" cy="17544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30658" r="70903" b="44073"/>
          <a:stretch/>
        </p:blipFill>
        <p:spPr>
          <a:xfrm flipH="1">
            <a:off x="355599" y="1958108"/>
            <a:ext cx="1043710" cy="16440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8" t="30941" r="9437" b="43079"/>
          <a:stretch/>
        </p:blipFill>
        <p:spPr>
          <a:xfrm flipH="1">
            <a:off x="2614851" y="1976581"/>
            <a:ext cx="1025237" cy="16902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6" t="31225" r="39765" b="42937"/>
          <a:stretch/>
        </p:blipFill>
        <p:spPr>
          <a:xfrm flipH="1">
            <a:off x="1540643" y="1958108"/>
            <a:ext cx="932874" cy="16810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6" t="61918" r="39646" b="6424"/>
          <a:stretch/>
        </p:blipFill>
        <p:spPr>
          <a:xfrm>
            <a:off x="1540643" y="3823853"/>
            <a:ext cx="1136074" cy="205971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17680" y="1647291"/>
            <a:ext cx="919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NORTE</a:t>
            </a:r>
            <a:endParaRPr lang="es-ES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0080" y="1799691"/>
            <a:ext cx="919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NORTE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88268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225555" y="1271263"/>
            <a:ext cx="3173098" cy="2300297"/>
            <a:chOff x="3748622" y="1305129"/>
            <a:chExt cx="3173098" cy="2300297"/>
          </a:xfrm>
        </p:grpSpPr>
        <p:sp>
          <p:nvSpPr>
            <p:cNvPr id="2" name="CuadroTexto 1"/>
            <p:cNvSpPr txBox="1"/>
            <p:nvPr/>
          </p:nvSpPr>
          <p:spPr>
            <a:xfrm rot="20508740">
              <a:off x="4473677" y="3205316"/>
              <a:ext cx="84991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bg2">
                      <a:lumMod val="50000"/>
                    </a:schemeClr>
                  </a:solidFill>
                </a:rPr>
                <a:t>Arriba</a:t>
              </a:r>
              <a:endParaRPr lang="es-ES" sz="2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 rot="2264269">
              <a:off x="5410379" y="2358849"/>
              <a:ext cx="8082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accent4">
                      <a:lumMod val="75000"/>
                    </a:schemeClr>
                  </a:solidFill>
                </a:rPr>
                <a:t>Abajo</a:t>
              </a:r>
              <a:endParaRPr lang="es-ES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 rot="20227631">
              <a:off x="4836697" y="1305129"/>
              <a:ext cx="11473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70C0"/>
                  </a:solidFill>
                </a:rPr>
                <a:t>Adelante</a:t>
              </a:r>
              <a:endParaRPr lang="es-E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 rot="1221538">
              <a:off x="3945668" y="1420510"/>
              <a:ext cx="7353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0000"/>
                  </a:solidFill>
                </a:rPr>
                <a:t>Atrás</a:t>
              </a:r>
              <a:endParaRPr lang="es-E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5749476" y="1685574"/>
              <a:ext cx="11722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B050"/>
                  </a:solidFill>
                </a:rPr>
                <a:t>Izquierda</a:t>
              </a:r>
              <a:endParaRPr lang="es-ES" sz="2000" b="1" dirty="0">
                <a:solidFill>
                  <a:srgbClr val="00B050"/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748622" y="2578288"/>
              <a:ext cx="10666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C000"/>
                  </a:solidFill>
                </a:rPr>
                <a:t>Derecha</a:t>
              </a:r>
              <a:endParaRPr lang="es-ES" sz="2000" b="1" dirty="0">
                <a:solidFill>
                  <a:srgbClr val="FFC000"/>
                </a:solidFill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 rot="1165550">
              <a:off x="5691947" y="3205316"/>
              <a:ext cx="5645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>
                  <a:solidFill>
                    <a:schemeClr val="accent2"/>
                  </a:solidFill>
                </a:rPr>
                <a:t>Flip</a:t>
              </a:r>
              <a:endParaRPr lang="es-E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9" name="CuadroTexto 8"/>
            <p:cNvSpPr txBox="1"/>
            <p:nvPr/>
          </p:nvSpPr>
          <p:spPr>
            <a:xfrm rot="20662144">
              <a:off x="4473677" y="2064719"/>
              <a:ext cx="6230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C00000"/>
                  </a:solidFill>
                </a:rPr>
                <a:t>Gira</a:t>
              </a:r>
              <a:endParaRPr lang="es-ES" sz="20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Rectángulo 19"/>
          <p:cNvSpPr/>
          <p:nvPr/>
        </p:nvSpPr>
        <p:spPr>
          <a:xfrm>
            <a:off x="1225555" y="1064009"/>
            <a:ext cx="3173098" cy="2630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upo 10"/>
          <p:cNvGrpSpPr/>
          <p:nvPr/>
        </p:nvGrpSpPr>
        <p:grpSpPr>
          <a:xfrm>
            <a:off x="5820131" y="1733704"/>
            <a:ext cx="3173098" cy="2630197"/>
            <a:chOff x="5820131" y="1733704"/>
            <a:chExt cx="3173098" cy="2630197"/>
          </a:xfrm>
        </p:grpSpPr>
        <p:sp>
          <p:nvSpPr>
            <p:cNvPr id="12" name="CuadroTexto 11"/>
            <p:cNvSpPr txBox="1"/>
            <p:nvPr/>
          </p:nvSpPr>
          <p:spPr>
            <a:xfrm rot="20508740">
              <a:off x="6177165" y="1956509"/>
              <a:ext cx="11431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bg2">
                      <a:lumMod val="50000"/>
                    </a:schemeClr>
                  </a:solidFill>
                </a:rPr>
                <a:t>Pimiento</a:t>
              </a:r>
              <a:endParaRPr lang="es-ES" sz="2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 rot="2264269">
              <a:off x="7211145" y="3787660"/>
              <a:ext cx="7360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accent4">
                      <a:lumMod val="75000"/>
                    </a:schemeClr>
                  </a:solidFill>
                </a:rPr>
                <a:t>Nariz</a:t>
              </a:r>
              <a:endParaRPr lang="es-ES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 rot="1874031">
              <a:off x="5925718" y="2944708"/>
              <a:ext cx="12250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70C0"/>
                  </a:solidFill>
                </a:rPr>
                <a:t>Gazpacho</a:t>
              </a:r>
              <a:endParaRPr lang="es-E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 rot="20501494">
              <a:off x="5884408" y="3620053"/>
              <a:ext cx="7248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0000"/>
                  </a:solidFill>
                </a:rPr>
                <a:t>Salsa</a:t>
              </a:r>
              <a:endParaRPr lang="es-E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7810000" y="3723780"/>
              <a:ext cx="879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B050"/>
                  </a:solidFill>
                </a:rPr>
                <a:t>Peluca</a:t>
              </a:r>
              <a:endParaRPr lang="es-ES" sz="2000" b="1" dirty="0">
                <a:solidFill>
                  <a:srgbClr val="00B05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7377048" y="1915204"/>
              <a:ext cx="123437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C000"/>
                  </a:solidFill>
                </a:rPr>
                <a:t>Margarita</a:t>
              </a:r>
              <a:endParaRPr lang="es-ES" sz="2000" b="1" dirty="0">
                <a:solidFill>
                  <a:srgbClr val="FFC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 rot="1165550">
              <a:off x="7849187" y="3157365"/>
              <a:ext cx="9608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accent2"/>
                  </a:solidFill>
                </a:rPr>
                <a:t>Castillo</a:t>
              </a:r>
              <a:endParaRPr lang="es-E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 rot="20662144">
              <a:off x="7206184" y="2595917"/>
              <a:ext cx="8682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C00000"/>
                  </a:solidFill>
                </a:rPr>
                <a:t>Amigo</a:t>
              </a:r>
              <a:endParaRPr lang="es-E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5820131" y="1733704"/>
              <a:ext cx="3173098" cy="26301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5011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06245" y="403122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Local</a:t>
            </a:r>
          </a:p>
          <a:p>
            <a:pPr algn="ctr"/>
            <a:r>
              <a:rPr lang="es-ES" dirty="0" err="1" smtClean="0"/>
              <a:t>simulacion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852219" y="403121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Local</a:t>
            </a:r>
          </a:p>
          <a:p>
            <a:pPr algn="ctr"/>
            <a:r>
              <a:rPr lang="es-ES" dirty="0" err="1" smtClean="0"/>
              <a:t>produccion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806245" y="2689122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global</a:t>
            </a:r>
          </a:p>
          <a:p>
            <a:pPr algn="ctr"/>
            <a:r>
              <a:rPr lang="es-ES" dirty="0" err="1" smtClean="0"/>
              <a:t>simulacion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4852219" y="2689121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global</a:t>
            </a:r>
          </a:p>
          <a:p>
            <a:pPr algn="ctr"/>
            <a:r>
              <a:rPr lang="es-ES" dirty="0" err="1" smtClean="0"/>
              <a:t>produccion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06245" y="4975122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direct</a:t>
            </a:r>
            <a:endParaRPr lang="es-ES" dirty="0" smtClean="0"/>
          </a:p>
          <a:p>
            <a:pPr algn="ctr"/>
            <a:r>
              <a:rPr lang="es-ES" dirty="0" err="1" smtClean="0"/>
              <a:t>simulacion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852219" y="4975121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direct</a:t>
            </a:r>
            <a:endParaRPr lang="es-ES" dirty="0" smtClean="0"/>
          </a:p>
          <a:p>
            <a:pPr algn="ctr"/>
            <a:r>
              <a:rPr lang="es-ES" dirty="0" err="1" smtClean="0"/>
              <a:t>produccion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8074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o 57"/>
          <p:cNvGrpSpPr/>
          <p:nvPr/>
        </p:nvGrpSpPr>
        <p:grpSpPr>
          <a:xfrm>
            <a:off x="465703" y="0"/>
            <a:ext cx="13399361" cy="11853185"/>
            <a:chOff x="465703" y="0"/>
            <a:chExt cx="13399361" cy="11853185"/>
          </a:xfrm>
        </p:grpSpPr>
        <p:grpSp>
          <p:nvGrpSpPr>
            <p:cNvPr id="57" name="Grupo 56"/>
            <p:cNvGrpSpPr/>
            <p:nvPr/>
          </p:nvGrpSpPr>
          <p:grpSpPr>
            <a:xfrm rot="16689144">
              <a:off x="11263408" y="3190047"/>
              <a:ext cx="2372728" cy="2830584"/>
              <a:chOff x="3903045" y="4629964"/>
              <a:chExt cx="2372728" cy="2830584"/>
            </a:xfrm>
          </p:grpSpPr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32765">
                <a:off x="3903045" y="4629964"/>
                <a:ext cx="2372728" cy="2830584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3"/>
              <a:srcRect l="29258" t="16850" r="53365" b="14250"/>
              <a:stretch/>
            </p:blipFill>
            <p:spPr>
              <a:xfrm rot="1532765">
                <a:off x="4882562" y="4869020"/>
                <a:ext cx="830221" cy="1699541"/>
              </a:xfrm>
              <a:prstGeom prst="rect">
                <a:avLst/>
              </a:prstGeom>
            </p:spPr>
          </p:pic>
        </p:grpSp>
        <p:pic>
          <p:nvPicPr>
            <p:cNvPr id="11" name="Imagen 10" descr="¿A qué sustituye el cloud computing? | Saasmanía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7" t="8750" r="9318" b="8621"/>
            <a:stretch/>
          </p:blipFill>
          <p:spPr>
            <a:xfrm>
              <a:off x="4862915" y="2557899"/>
              <a:ext cx="4539581" cy="1736211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6070510" y="3034927"/>
              <a:ext cx="1535611" cy="502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solidFill>
                    <a:srgbClr val="C00000"/>
                  </a:solidFill>
                </a:rPr>
                <a:t>internet</a:t>
              </a:r>
              <a:endParaRPr lang="es-E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8847160" y="627545"/>
              <a:ext cx="2407307" cy="12647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smtClean="0"/>
                <a:t>Web App server</a:t>
              </a:r>
              <a:endParaRPr lang="es-ES" sz="2400" b="1" dirty="0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9110662" y="2093396"/>
              <a:ext cx="1880302" cy="56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smtClean="0">
                  <a:solidFill>
                    <a:schemeClr val="bg1"/>
                  </a:solidFill>
                </a:rPr>
                <a:t>MQTT </a:t>
              </a:r>
              <a:r>
                <a:rPr lang="es-ES" sz="2400" b="1" dirty="0" err="1" smtClean="0">
                  <a:solidFill>
                    <a:schemeClr val="bg1"/>
                  </a:solidFill>
                </a:rPr>
                <a:t>broker</a:t>
              </a:r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8543325" y="382337"/>
              <a:ext cx="3073406" cy="25104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03" y="4434730"/>
              <a:ext cx="2741269" cy="2057021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1354697" y="1126117"/>
              <a:ext cx="2616200" cy="1375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smtClean="0"/>
                <a:t>Tello </a:t>
              </a:r>
              <a:r>
                <a:rPr lang="es-ES" sz="2400" b="1" dirty="0" err="1" smtClean="0"/>
                <a:t>Drone</a:t>
              </a:r>
              <a:r>
                <a:rPr lang="es-ES" sz="2400" b="1" dirty="0" smtClean="0"/>
                <a:t> Server</a:t>
              </a:r>
              <a:endParaRPr lang="es-ES" sz="2400" b="1" dirty="0"/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1024497" y="859416"/>
              <a:ext cx="3340100" cy="19338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Imagen 24" descr="&lt;strong&gt;Wi-Fi&lt;/strong&gt; logo 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098" y="4478914"/>
              <a:ext cx="1032416" cy="820639"/>
            </a:xfrm>
            <a:prstGeom prst="rect">
              <a:avLst/>
            </a:prstGeom>
          </p:spPr>
        </p:pic>
        <p:pic>
          <p:nvPicPr>
            <p:cNvPr id="26" name="Imagen 25" descr="&lt;strong&gt;Wi-Fi&lt;/strong&gt; logo 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77220">
              <a:off x="2074044" y="3058582"/>
              <a:ext cx="1032416" cy="820639"/>
            </a:xfrm>
            <a:prstGeom prst="rect">
              <a:avLst/>
            </a:prstGeom>
          </p:spPr>
        </p:pic>
        <p:cxnSp>
          <p:nvCxnSpPr>
            <p:cNvPr id="28" name="Conector recto 27"/>
            <p:cNvCxnSpPr>
              <a:stCxn id="23" idx="3"/>
            </p:cNvCxnSpPr>
            <p:nvPr/>
          </p:nvCxnSpPr>
          <p:spPr>
            <a:xfrm>
              <a:off x="4364597" y="1826365"/>
              <a:ext cx="174063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/>
            <p:nvPr/>
          </p:nvCxnSpPr>
          <p:spPr>
            <a:xfrm>
              <a:off x="6105235" y="1826365"/>
              <a:ext cx="0" cy="966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 flipH="1" flipV="1">
              <a:off x="7289801" y="1348422"/>
              <a:ext cx="1253524" cy="659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>
              <a:off x="7289801" y="1348422"/>
              <a:ext cx="38100" cy="11625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uadroTexto 42"/>
            <p:cNvSpPr txBox="1"/>
            <p:nvPr/>
          </p:nvSpPr>
          <p:spPr>
            <a:xfrm>
              <a:off x="5812111" y="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.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7504109" y="5024703"/>
              <a:ext cx="5637299" cy="6828482"/>
              <a:chOff x="8634154" y="4703441"/>
              <a:chExt cx="5637299" cy="6828482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66198">
                <a:off x="8634154" y="4703441"/>
                <a:ext cx="5637299" cy="6828482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8"/>
              <a:srcRect l="28825" t="22545" r="53252" b="7843"/>
              <a:stretch/>
            </p:blipFill>
            <p:spPr>
              <a:xfrm rot="19966198">
                <a:off x="10232415" y="5165058"/>
                <a:ext cx="1925212" cy="409384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9"/>
              <a:srcRect l="29432" t="70139" r="53440" b="14681"/>
              <a:stretch/>
            </p:blipFill>
            <p:spPr>
              <a:xfrm rot="19858462">
                <a:off x="10954883" y="8143084"/>
                <a:ext cx="1854861" cy="924720"/>
              </a:xfrm>
              <a:prstGeom prst="rect">
                <a:avLst/>
              </a:prstGeom>
            </p:spPr>
          </p:pic>
          <p:sp>
            <p:nvSpPr>
              <p:cNvPr id="45" name="Elipse 44"/>
              <p:cNvSpPr/>
              <p:nvPr/>
            </p:nvSpPr>
            <p:spPr>
              <a:xfrm>
                <a:off x="11590865" y="8492070"/>
                <a:ext cx="838200" cy="7874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6" name="Grupo 55"/>
            <p:cNvGrpSpPr/>
            <p:nvPr/>
          </p:nvGrpSpPr>
          <p:grpSpPr>
            <a:xfrm rot="3131002">
              <a:off x="1438479" y="4864625"/>
              <a:ext cx="5637299" cy="6828482"/>
              <a:chOff x="13590824" y="1929689"/>
              <a:chExt cx="5637299" cy="6828482"/>
            </a:xfrm>
          </p:grpSpPr>
          <p:pic>
            <p:nvPicPr>
              <p:cNvPr id="52" name="Imagen 5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66198">
                <a:off x="13590824" y="1929689"/>
                <a:ext cx="5637299" cy="6828482"/>
              </a:xfrm>
              <a:prstGeom prst="rect">
                <a:avLst/>
              </a:prstGeom>
            </p:spPr>
          </p:pic>
          <p:pic>
            <p:nvPicPr>
              <p:cNvPr id="54" name="Imagen 53"/>
              <p:cNvPicPr>
                <a:picLocks noChangeAspect="1"/>
              </p:cNvPicPr>
              <p:nvPr/>
            </p:nvPicPr>
            <p:blipFill rotWithShape="1">
              <a:blip r:embed="rId9"/>
              <a:srcRect l="29432" t="70139" r="53440" b="14681"/>
              <a:stretch/>
            </p:blipFill>
            <p:spPr>
              <a:xfrm rot="19858462">
                <a:off x="15911553" y="5369332"/>
                <a:ext cx="1854861" cy="924720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0"/>
              <a:srcRect l="29326" t="17424" r="53227" b="14302"/>
              <a:stretch/>
            </p:blipFill>
            <p:spPr>
              <a:xfrm rot="19942402">
                <a:off x="15138347" y="2412155"/>
                <a:ext cx="1858934" cy="4091923"/>
              </a:xfrm>
              <a:prstGeom prst="rect">
                <a:avLst/>
              </a:prstGeom>
            </p:spPr>
          </p:pic>
          <p:sp>
            <p:nvSpPr>
              <p:cNvPr id="55" name="Elipse 54"/>
              <p:cNvSpPr/>
              <p:nvPr/>
            </p:nvSpPr>
            <p:spPr>
              <a:xfrm>
                <a:off x="17057675" y="5496937"/>
                <a:ext cx="838200" cy="7874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7279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758415" y="541912"/>
            <a:ext cx="10525671" cy="7470246"/>
            <a:chOff x="758415" y="541912"/>
            <a:chExt cx="10525671" cy="7470246"/>
          </a:xfrm>
        </p:grpSpPr>
        <p:sp>
          <p:nvSpPr>
            <p:cNvPr id="38" name="CuadroTexto 37"/>
            <p:cNvSpPr txBox="1"/>
            <p:nvPr/>
          </p:nvSpPr>
          <p:spPr>
            <a:xfrm>
              <a:off x="758415" y="4849824"/>
              <a:ext cx="55751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 smtClean="0">
                  <a:solidFill>
                    <a:srgbClr val="C00000"/>
                  </a:solidFill>
                </a:rPr>
                <a:t>dronseetac.upc.edu:8103</a:t>
              </a:r>
              <a:endParaRPr lang="es-ES" sz="4000" b="1" dirty="0">
                <a:solidFill>
                  <a:srgbClr val="C00000"/>
                </a:solidFill>
              </a:endParaRP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943" y="986142"/>
              <a:ext cx="3698538" cy="3698538"/>
            </a:xfrm>
            <a:prstGeom prst="rect">
              <a:avLst/>
            </a:prstGeom>
          </p:spPr>
        </p:pic>
        <p:grpSp>
          <p:nvGrpSpPr>
            <p:cNvPr id="33" name="Grupo 32"/>
            <p:cNvGrpSpPr/>
            <p:nvPr/>
          </p:nvGrpSpPr>
          <p:grpSpPr>
            <a:xfrm rot="20129570">
              <a:off x="7048810" y="541912"/>
              <a:ext cx="4235276" cy="7470246"/>
              <a:chOff x="6620792" y="97873"/>
              <a:chExt cx="5266408" cy="9921616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89" r="22198" b="25656"/>
              <a:stretch/>
            </p:blipFill>
            <p:spPr>
              <a:xfrm>
                <a:off x="6620792" y="97873"/>
                <a:ext cx="5266408" cy="9921616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4"/>
              <a:srcRect l="29113" t="16667" r="53334" b="14492"/>
              <a:stretch/>
            </p:blipFill>
            <p:spPr>
              <a:xfrm>
                <a:off x="7529205" y="986141"/>
                <a:ext cx="3638145" cy="79827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0741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grpSp>
          <p:nvGrpSpPr>
            <p:cNvPr id="13" name="Grupo 12"/>
            <p:cNvGrpSpPr/>
            <p:nvPr/>
          </p:nvGrpSpPr>
          <p:grpSpPr>
            <a:xfrm>
              <a:off x="0" y="0"/>
              <a:ext cx="14071342" cy="6858000"/>
              <a:chOff x="0" y="0"/>
              <a:chExt cx="14071342" cy="6858000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1985706" y="149874"/>
                <a:ext cx="8385200" cy="6708126"/>
                <a:chOff x="245806" y="149874"/>
                <a:chExt cx="8385200" cy="6708126"/>
              </a:xfrm>
            </p:grpSpPr>
            <p:grpSp>
              <p:nvGrpSpPr>
                <p:cNvPr id="24" name="Grupo 23"/>
                <p:cNvGrpSpPr/>
                <p:nvPr/>
              </p:nvGrpSpPr>
              <p:grpSpPr>
                <a:xfrm>
                  <a:off x="2703871" y="149874"/>
                  <a:ext cx="5927135" cy="6612907"/>
                  <a:chOff x="2703871" y="149874"/>
                  <a:chExt cx="5927135" cy="6612907"/>
                </a:xfrm>
              </p:grpSpPr>
              <p:grpSp>
                <p:nvGrpSpPr>
                  <p:cNvPr id="22" name="Grupo 21"/>
                  <p:cNvGrpSpPr/>
                  <p:nvPr/>
                </p:nvGrpSpPr>
                <p:grpSpPr>
                  <a:xfrm>
                    <a:off x="2703871" y="149874"/>
                    <a:ext cx="5927135" cy="6612907"/>
                    <a:chOff x="2703871" y="149874"/>
                    <a:chExt cx="5927135" cy="6612907"/>
                  </a:xfrm>
                </p:grpSpPr>
                <p:sp>
                  <p:nvSpPr>
                    <p:cNvPr id="4" name="CuadroTexto 3"/>
                    <p:cNvSpPr txBox="1"/>
                    <p:nvPr/>
                  </p:nvSpPr>
                  <p:spPr>
                    <a:xfrm>
                      <a:off x="2703871" y="149874"/>
                      <a:ext cx="5927135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s-ES" sz="4400" b="1" dirty="0" smtClean="0">
                          <a:solidFill>
                            <a:srgbClr val="C00000"/>
                          </a:solidFill>
                        </a:rPr>
                        <a:t>Prepara tu plan de vuelo</a:t>
                      </a:r>
                      <a:endParaRPr lang="es-ES" sz="44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5" name="Rectángulo 4"/>
                    <p:cNvSpPr/>
                    <p:nvPr/>
                  </p:nvSpPr>
                  <p:spPr>
                    <a:xfrm>
                      <a:off x="5320819" y="5093110"/>
                      <a:ext cx="943897" cy="65876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6" name="Rectángulo 5"/>
                    <p:cNvSpPr/>
                    <p:nvPr/>
                  </p:nvSpPr>
                  <p:spPr>
                    <a:xfrm>
                      <a:off x="5320818" y="3200401"/>
                      <a:ext cx="943897" cy="658761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7" name="Rectángulo 6"/>
                    <p:cNvSpPr/>
                    <p:nvPr/>
                  </p:nvSpPr>
                  <p:spPr>
                    <a:xfrm>
                      <a:off x="7651063" y="3200401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8" name="Rectángulo 7"/>
                    <p:cNvSpPr/>
                    <p:nvPr/>
                  </p:nvSpPr>
                  <p:spPr>
                    <a:xfrm>
                      <a:off x="7651062" y="1278193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9" name="Rectángulo 8"/>
                    <p:cNvSpPr/>
                    <p:nvPr/>
                  </p:nvSpPr>
                  <p:spPr>
                    <a:xfrm>
                      <a:off x="2703871" y="1278193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0" name="Rectángulo 9"/>
                    <p:cNvSpPr/>
                    <p:nvPr/>
                  </p:nvSpPr>
                  <p:spPr>
                    <a:xfrm>
                      <a:off x="2703871" y="5093109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cxnSp>
                  <p:nvCxnSpPr>
                    <p:cNvPr id="12" name="Conector recto de flecha 11"/>
                    <p:cNvCxnSpPr>
                      <a:stCxn id="5" idx="0"/>
                      <a:endCxn id="6" idx="2"/>
                    </p:cNvCxnSpPr>
                    <p:nvPr/>
                  </p:nvCxnSpPr>
                  <p:spPr>
                    <a:xfrm flipH="1" flipV="1">
                      <a:off x="5792767" y="3859162"/>
                      <a:ext cx="1" cy="1233948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Conector recto de flecha 13"/>
                    <p:cNvCxnSpPr/>
                    <p:nvPr/>
                  </p:nvCxnSpPr>
                  <p:spPr>
                    <a:xfrm flipH="1" flipV="1">
                      <a:off x="8123010" y="1966453"/>
                      <a:ext cx="1" cy="1233948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de flecha 14"/>
                    <p:cNvCxnSpPr>
                      <a:endCxn id="7" idx="1"/>
                    </p:cNvCxnSpPr>
                    <p:nvPr/>
                  </p:nvCxnSpPr>
                  <p:spPr>
                    <a:xfrm>
                      <a:off x="6242484" y="3529781"/>
                      <a:ext cx="1408579" cy="1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Conector recto de flecha 16"/>
                    <p:cNvCxnSpPr>
                      <a:endCxn id="9" idx="3"/>
                    </p:cNvCxnSpPr>
                    <p:nvPr/>
                  </p:nvCxnSpPr>
                  <p:spPr>
                    <a:xfrm flipH="1" flipV="1">
                      <a:off x="3647768" y="1607574"/>
                      <a:ext cx="4003296" cy="29499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Conector recto de flecha 18"/>
                    <p:cNvCxnSpPr>
                      <a:stCxn id="9" idx="2"/>
                      <a:endCxn id="10" idx="0"/>
                    </p:cNvCxnSpPr>
                    <p:nvPr/>
                  </p:nvCxnSpPr>
                  <p:spPr>
                    <a:xfrm>
                      <a:off x="3175820" y="1936954"/>
                      <a:ext cx="0" cy="3156155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028" name="Picture 4" descr="Icono de drone ilustración de la silueta del icono de vector de drone para web y publicidad - 97217083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256" t="18052" r="17974" b="18564"/>
                    <a:stretch/>
                  </p:blipFill>
                  <p:spPr bwMode="auto">
                    <a:xfrm>
                      <a:off x="5379499" y="5891335"/>
                      <a:ext cx="862985" cy="8714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23" name="CuadroTexto 22"/>
                  <p:cNvSpPr txBox="1"/>
                  <p:nvPr/>
                </p:nvSpPr>
                <p:spPr>
                  <a:xfrm>
                    <a:off x="5409278" y="5291685"/>
                    <a:ext cx="80342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ADELANTE</a:t>
                    </a:r>
                    <a:endParaRPr lang="es-ES" sz="1100" b="1" dirty="0"/>
                  </a:p>
                </p:txBody>
              </p:sp>
              <p:sp>
                <p:nvSpPr>
                  <p:cNvPr id="26" name="CuadroTexto 25"/>
                  <p:cNvSpPr txBox="1"/>
                  <p:nvPr/>
                </p:nvSpPr>
                <p:spPr>
                  <a:xfrm>
                    <a:off x="7719469" y="3398976"/>
                    <a:ext cx="8354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IZQUIERDA</a:t>
                    </a:r>
                    <a:endParaRPr lang="es-ES" sz="1100" b="1" dirty="0"/>
                  </a:p>
                </p:txBody>
              </p:sp>
              <p:sp>
                <p:nvSpPr>
                  <p:cNvPr id="27" name="CuadroTexto 26"/>
                  <p:cNvSpPr txBox="1"/>
                  <p:nvPr/>
                </p:nvSpPr>
                <p:spPr>
                  <a:xfrm>
                    <a:off x="2785179" y="1458480"/>
                    <a:ext cx="8354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IZQUIERDA</a:t>
                    </a:r>
                    <a:endParaRPr lang="es-ES" sz="1100" b="1" dirty="0"/>
                  </a:p>
                </p:txBody>
              </p:sp>
              <p:sp>
                <p:nvSpPr>
                  <p:cNvPr id="28" name="CuadroTexto 27"/>
                  <p:cNvSpPr txBox="1"/>
                  <p:nvPr/>
                </p:nvSpPr>
                <p:spPr>
                  <a:xfrm>
                    <a:off x="2814885" y="5291684"/>
                    <a:ext cx="758541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ATERRIZA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7705269" y="1491518"/>
                    <a:ext cx="8354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IZQUIERDA</a:t>
                    </a:r>
                    <a:endParaRPr lang="es-ES" sz="1100" b="1" dirty="0"/>
                  </a:p>
                </p:txBody>
              </p:sp>
              <p:sp>
                <p:nvSpPr>
                  <p:cNvPr id="30" name="CuadroTexto 29"/>
                  <p:cNvSpPr txBox="1"/>
                  <p:nvPr/>
                </p:nvSpPr>
                <p:spPr>
                  <a:xfrm>
                    <a:off x="5422312" y="3398976"/>
                    <a:ext cx="74090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DERECHA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" name="Rectángulo 1"/>
                <p:cNvSpPr/>
                <p:nvPr/>
              </p:nvSpPr>
              <p:spPr>
                <a:xfrm>
                  <a:off x="245806" y="149874"/>
                  <a:ext cx="2379407" cy="6708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11" name="Rectángulo 10"/>
              <p:cNvSpPr/>
              <p:nvPr/>
            </p:nvSpPr>
            <p:spPr>
              <a:xfrm>
                <a:off x="0" y="0"/>
                <a:ext cx="18923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12179042" y="0"/>
                <a:ext cx="18923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6" name="CuadroTexto 15"/>
            <p:cNvSpPr txBox="1"/>
            <p:nvPr/>
          </p:nvSpPr>
          <p:spPr>
            <a:xfrm>
              <a:off x="6723857" y="2163342"/>
              <a:ext cx="1593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Con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6075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465703" y="0"/>
            <a:ext cx="13754634" cy="11596081"/>
            <a:chOff x="465703" y="0"/>
            <a:chExt cx="13754634" cy="11596081"/>
          </a:xfrm>
        </p:grpSpPr>
        <p:grpSp>
          <p:nvGrpSpPr>
            <p:cNvPr id="5" name="Grupo 4"/>
            <p:cNvGrpSpPr/>
            <p:nvPr/>
          </p:nvGrpSpPr>
          <p:grpSpPr>
            <a:xfrm>
              <a:off x="4862915" y="2557899"/>
              <a:ext cx="4539581" cy="1736211"/>
              <a:chOff x="5473631" y="3798609"/>
              <a:chExt cx="5118100" cy="2235201"/>
            </a:xfrm>
          </p:grpSpPr>
          <p:pic>
            <p:nvPicPr>
              <p:cNvPr id="24" name="Imagen 23" descr="¿A qué sustituye el cloud computing? | Saasmanía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77" t="8750" r="9318" b="8621"/>
              <a:stretch/>
            </p:blipFill>
            <p:spPr>
              <a:xfrm>
                <a:off x="5473631" y="3798609"/>
                <a:ext cx="5118100" cy="2235201"/>
              </a:xfrm>
              <a:prstGeom prst="rect">
                <a:avLst/>
              </a:prstGeom>
            </p:spPr>
          </p:pic>
          <p:sp>
            <p:nvSpPr>
              <p:cNvPr id="25" name="CuadroTexto 24"/>
              <p:cNvSpPr txBox="1"/>
              <p:nvPr/>
            </p:nvSpPr>
            <p:spPr>
              <a:xfrm>
                <a:off x="6835121" y="4412736"/>
                <a:ext cx="17313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b="1" dirty="0" smtClean="0">
                    <a:solidFill>
                      <a:srgbClr val="C00000"/>
                    </a:solidFill>
                  </a:rPr>
                  <a:t>internet</a:t>
                </a:r>
                <a:endParaRPr lang="es-ES" sz="3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" name="Grupo 5"/>
            <p:cNvGrpSpPr/>
            <p:nvPr/>
          </p:nvGrpSpPr>
          <p:grpSpPr>
            <a:xfrm>
              <a:off x="8543325" y="382337"/>
              <a:ext cx="3073406" cy="2510458"/>
              <a:chOff x="1117600" y="1371600"/>
              <a:chExt cx="3340100" cy="2730500"/>
            </a:xfrm>
          </p:grpSpPr>
          <p:sp>
            <p:nvSpPr>
              <p:cNvPr id="21" name="Rectángulo 20"/>
              <p:cNvSpPr/>
              <p:nvPr/>
            </p:nvSpPr>
            <p:spPr>
              <a:xfrm>
                <a:off x="1447800" y="1638301"/>
                <a:ext cx="2616200" cy="13756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b="1" dirty="0" smtClean="0"/>
                  <a:t>Web App server</a:t>
                </a:r>
                <a:endParaRPr lang="es-ES" sz="2400" b="1" dirty="0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1734167" y="3232634"/>
                <a:ext cx="2043465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b="1" dirty="0" smtClean="0">
                    <a:solidFill>
                      <a:schemeClr val="bg1"/>
                    </a:solidFill>
                  </a:rPr>
                  <a:t>MQTT </a:t>
                </a:r>
                <a:r>
                  <a:rPr lang="es-ES" sz="2400" b="1" dirty="0" err="1" smtClean="0">
                    <a:solidFill>
                      <a:schemeClr val="bg1"/>
                    </a:solidFill>
                  </a:rPr>
                  <a:t>broker</a:t>
                </a:r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1117600" y="1371600"/>
                <a:ext cx="3340100" cy="27305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03" y="4434730"/>
              <a:ext cx="2741269" cy="2057021"/>
            </a:xfrm>
            <a:prstGeom prst="rect">
              <a:avLst/>
            </a:prstGeom>
          </p:spPr>
        </p:pic>
        <p:grpSp>
          <p:nvGrpSpPr>
            <p:cNvPr id="8" name="Grupo 7"/>
            <p:cNvGrpSpPr/>
            <p:nvPr/>
          </p:nvGrpSpPr>
          <p:grpSpPr>
            <a:xfrm>
              <a:off x="1024497" y="859416"/>
              <a:ext cx="3340100" cy="1933898"/>
              <a:chOff x="3834598" y="3527102"/>
              <a:chExt cx="3340100" cy="1933898"/>
            </a:xfrm>
          </p:grpSpPr>
          <p:sp>
            <p:nvSpPr>
              <p:cNvPr id="19" name="Rectángulo 18"/>
              <p:cNvSpPr/>
              <p:nvPr/>
            </p:nvSpPr>
            <p:spPr>
              <a:xfrm>
                <a:off x="4164798" y="3793803"/>
                <a:ext cx="2616200" cy="13756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b="1" dirty="0" smtClean="0"/>
                  <a:t>Tello </a:t>
                </a:r>
                <a:r>
                  <a:rPr lang="es-ES" sz="2400" b="1" dirty="0" err="1" smtClean="0"/>
                  <a:t>Drone</a:t>
                </a:r>
                <a:r>
                  <a:rPr lang="es-ES" sz="2400" b="1" dirty="0" smtClean="0"/>
                  <a:t> Server</a:t>
                </a:r>
                <a:endParaRPr lang="es-ES" sz="2400" b="1" dirty="0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834598" y="3527102"/>
                <a:ext cx="3340100" cy="19338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9" name="Imagen 8" descr="&lt;strong&gt;Wi-Fi&lt;/strong&gt; logo 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098" y="4478914"/>
              <a:ext cx="1032416" cy="820639"/>
            </a:xfrm>
            <a:prstGeom prst="rect">
              <a:avLst/>
            </a:prstGeom>
          </p:spPr>
        </p:pic>
        <p:pic>
          <p:nvPicPr>
            <p:cNvPr id="10" name="Imagen 9" descr="&lt;strong&gt;Wi-Fi&lt;/strong&gt; logo 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77220">
              <a:off x="2074044" y="3058582"/>
              <a:ext cx="1032416" cy="820639"/>
            </a:xfrm>
            <a:prstGeom prst="rect">
              <a:avLst/>
            </a:prstGeom>
          </p:spPr>
        </p:pic>
        <p:cxnSp>
          <p:nvCxnSpPr>
            <p:cNvPr id="11" name="Conector recto 10"/>
            <p:cNvCxnSpPr>
              <a:stCxn id="20" idx="3"/>
            </p:cNvCxnSpPr>
            <p:nvPr/>
          </p:nvCxnSpPr>
          <p:spPr>
            <a:xfrm>
              <a:off x="4364597" y="1826365"/>
              <a:ext cx="174063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/>
            <p:nvPr/>
          </p:nvCxnSpPr>
          <p:spPr>
            <a:xfrm>
              <a:off x="6105235" y="1826365"/>
              <a:ext cx="0" cy="966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H="1" flipV="1">
              <a:off x="7289801" y="1348422"/>
              <a:ext cx="1253524" cy="659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>
              <a:off x="7289801" y="1348422"/>
              <a:ext cx="38100" cy="11625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5812111" y="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.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grpSp>
          <p:nvGrpSpPr>
            <p:cNvPr id="29" name="Grupo 28"/>
            <p:cNvGrpSpPr/>
            <p:nvPr/>
          </p:nvGrpSpPr>
          <p:grpSpPr>
            <a:xfrm>
              <a:off x="8583038" y="4767599"/>
              <a:ext cx="5637299" cy="6828482"/>
              <a:chOff x="12564363" y="3341717"/>
              <a:chExt cx="5637299" cy="6828482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66198">
                <a:off x="12564363" y="3341717"/>
                <a:ext cx="5637299" cy="6828482"/>
              </a:xfrm>
              <a:prstGeom prst="rect">
                <a:avLst/>
              </a:prstGeom>
            </p:spPr>
          </p:pic>
          <p:pic>
            <p:nvPicPr>
              <p:cNvPr id="28" name="Imagen 27"/>
              <p:cNvPicPr>
                <a:picLocks noChangeAspect="1"/>
              </p:cNvPicPr>
              <p:nvPr/>
            </p:nvPicPr>
            <p:blipFill rotWithShape="1">
              <a:blip r:embed="rId6"/>
              <a:srcRect l="29007" t="16666" r="53334" b="14303"/>
              <a:stretch/>
            </p:blipFill>
            <p:spPr>
              <a:xfrm rot="19852919">
                <a:off x="14180512" y="3803815"/>
                <a:ext cx="1835689" cy="4036303"/>
              </a:xfrm>
              <a:prstGeom prst="rect">
                <a:avLst/>
              </a:prstGeom>
            </p:spPr>
          </p:pic>
          <p:sp>
            <p:nvSpPr>
              <p:cNvPr id="18" name="Elipse 17"/>
              <p:cNvSpPr/>
              <p:nvPr/>
            </p:nvSpPr>
            <p:spPr>
              <a:xfrm>
                <a:off x="15100099" y="7361026"/>
                <a:ext cx="838200" cy="7874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47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grpSp>
          <p:nvGrpSpPr>
            <p:cNvPr id="3" name="Grupo 2"/>
            <p:cNvGrpSpPr/>
            <p:nvPr/>
          </p:nvGrpSpPr>
          <p:grpSpPr>
            <a:xfrm>
              <a:off x="1985706" y="149874"/>
              <a:ext cx="8385200" cy="6708126"/>
              <a:chOff x="245806" y="149874"/>
              <a:chExt cx="8385200" cy="6708126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2703871" y="149874"/>
                <a:ext cx="5927135" cy="6612907"/>
                <a:chOff x="2703871" y="149874"/>
                <a:chExt cx="5927135" cy="6612907"/>
              </a:xfrm>
            </p:grpSpPr>
            <p:sp>
              <p:nvSpPr>
                <p:cNvPr id="4" name="CuadroTexto 3"/>
                <p:cNvSpPr txBox="1"/>
                <p:nvPr/>
              </p:nvSpPr>
              <p:spPr>
                <a:xfrm>
                  <a:off x="2703871" y="149874"/>
                  <a:ext cx="592713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4400" b="1" dirty="0" smtClean="0">
                      <a:solidFill>
                        <a:srgbClr val="C00000"/>
                      </a:solidFill>
                    </a:rPr>
                    <a:t>Prepara tu plan de vuelo</a:t>
                  </a:r>
                  <a:endParaRPr lang="es-ES" sz="4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" name="Rectángulo 4"/>
                <p:cNvSpPr/>
                <p:nvPr/>
              </p:nvSpPr>
              <p:spPr>
                <a:xfrm>
                  <a:off x="5320819" y="5093110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" name="Rectángulo 5"/>
                <p:cNvSpPr/>
                <p:nvPr/>
              </p:nvSpPr>
              <p:spPr>
                <a:xfrm>
                  <a:off x="5320818" y="3200401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" name="Rectángulo 6"/>
                <p:cNvSpPr/>
                <p:nvPr/>
              </p:nvSpPr>
              <p:spPr>
                <a:xfrm>
                  <a:off x="7651063" y="3200401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" name="Rectángulo 7"/>
                <p:cNvSpPr/>
                <p:nvPr/>
              </p:nvSpPr>
              <p:spPr>
                <a:xfrm>
                  <a:off x="7651062" y="1278193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9" name="Rectángulo 8"/>
                <p:cNvSpPr/>
                <p:nvPr/>
              </p:nvSpPr>
              <p:spPr>
                <a:xfrm>
                  <a:off x="2703871" y="1278193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" name="Rectángulo 9"/>
                <p:cNvSpPr/>
                <p:nvPr/>
              </p:nvSpPr>
              <p:spPr>
                <a:xfrm>
                  <a:off x="2703871" y="5093109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12" name="Conector recto de flecha 11"/>
                <p:cNvCxnSpPr>
                  <a:stCxn id="5" idx="0"/>
                  <a:endCxn id="6" idx="2"/>
                </p:cNvCxnSpPr>
                <p:nvPr/>
              </p:nvCxnSpPr>
              <p:spPr>
                <a:xfrm flipH="1" flipV="1">
                  <a:off x="5792767" y="3859162"/>
                  <a:ext cx="1" cy="123394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/>
                <p:nvPr/>
              </p:nvCxnSpPr>
              <p:spPr>
                <a:xfrm flipH="1" flipV="1">
                  <a:off x="8123010" y="1966453"/>
                  <a:ext cx="1" cy="123394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endCxn id="7" idx="1"/>
                </p:cNvCxnSpPr>
                <p:nvPr/>
              </p:nvCxnSpPr>
              <p:spPr>
                <a:xfrm>
                  <a:off x="6242484" y="3529781"/>
                  <a:ext cx="1408579" cy="1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>
                  <a:endCxn id="9" idx="3"/>
                </p:cNvCxnSpPr>
                <p:nvPr/>
              </p:nvCxnSpPr>
              <p:spPr>
                <a:xfrm flipH="1" flipV="1">
                  <a:off x="3647768" y="1607574"/>
                  <a:ext cx="4003296" cy="29499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>
                  <a:stCxn id="9" idx="2"/>
                  <a:endCxn id="10" idx="0"/>
                </p:cNvCxnSpPr>
                <p:nvPr/>
              </p:nvCxnSpPr>
              <p:spPr>
                <a:xfrm>
                  <a:off x="3175820" y="1936954"/>
                  <a:ext cx="0" cy="3156155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28" name="Picture 4" descr="Icono de drone ilustración de la silueta del icono de vector de drone para web y publicidad - 97217083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256" t="18052" r="17974" b="18564"/>
                <a:stretch/>
              </p:blipFill>
              <p:spPr bwMode="auto">
                <a:xfrm>
                  <a:off x="5379499" y="5891335"/>
                  <a:ext cx="862985" cy="8714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" name="Rectángulo 1"/>
              <p:cNvSpPr/>
              <p:nvPr/>
            </p:nvSpPr>
            <p:spPr>
              <a:xfrm>
                <a:off x="245806" y="149874"/>
                <a:ext cx="2379407" cy="6708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79556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174556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390961" y="5093108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390962" y="1278193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3174556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 flipV="1">
              <a:off x="7511372" y="1927686"/>
              <a:ext cx="1" cy="123394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</p:cNvCxnSpPr>
            <p:nvPr/>
          </p:nvCxnSpPr>
          <p:spPr>
            <a:xfrm flipH="1">
              <a:off x="9862910" y="1936954"/>
              <a:ext cx="1" cy="31561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9" idx="3"/>
              <a:endCxn id="6" idx="1"/>
            </p:cNvCxnSpPr>
            <p:nvPr/>
          </p:nvCxnSpPr>
          <p:spPr>
            <a:xfrm>
              <a:off x="5387667" y="3503937"/>
              <a:ext cx="167305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3833317"/>
              <a:ext cx="1" cy="1259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039423" y="1268926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endCxn id="8" idx="1"/>
            </p:cNvCxnSpPr>
            <p:nvPr/>
          </p:nvCxnSpPr>
          <p:spPr>
            <a:xfrm>
              <a:off x="7982384" y="1576723"/>
              <a:ext cx="1408578" cy="308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857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174556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390961" y="5093108"/>
              <a:ext cx="943897" cy="6587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390962" y="1278193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3174556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 flipV="1">
              <a:off x="7511372" y="1927686"/>
              <a:ext cx="1" cy="123394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</p:cNvCxnSpPr>
            <p:nvPr/>
          </p:nvCxnSpPr>
          <p:spPr>
            <a:xfrm flipH="1">
              <a:off x="9862910" y="1936954"/>
              <a:ext cx="1" cy="31561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9" idx="3"/>
              <a:endCxn id="6" idx="1"/>
            </p:cNvCxnSpPr>
            <p:nvPr/>
          </p:nvCxnSpPr>
          <p:spPr>
            <a:xfrm>
              <a:off x="5387667" y="3503937"/>
              <a:ext cx="167305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3833317"/>
              <a:ext cx="1" cy="1259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039423" y="1268926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endCxn id="8" idx="1"/>
            </p:cNvCxnSpPr>
            <p:nvPr/>
          </p:nvCxnSpPr>
          <p:spPr>
            <a:xfrm>
              <a:off x="7982384" y="1576723"/>
              <a:ext cx="1408578" cy="308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/>
            <p:cNvSpPr txBox="1"/>
            <p:nvPr/>
          </p:nvSpPr>
          <p:spPr>
            <a:xfrm>
              <a:off x="4434049" y="1352179"/>
              <a:ext cx="1449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Sin </a:t>
              </a:r>
              <a:r>
                <a:rPr lang="es-ES" sz="3200" b="1" dirty="0" smtClean="0"/>
                <a:t>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88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174556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390961" y="5093108"/>
              <a:ext cx="943897" cy="6587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390962" y="1278193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3174556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 flipV="1">
              <a:off x="7511372" y="1927686"/>
              <a:ext cx="1" cy="123394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</p:cNvCxnSpPr>
            <p:nvPr/>
          </p:nvCxnSpPr>
          <p:spPr>
            <a:xfrm flipH="1">
              <a:off x="9862910" y="1936954"/>
              <a:ext cx="1" cy="31561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9" idx="3"/>
              <a:endCxn id="6" idx="1"/>
            </p:cNvCxnSpPr>
            <p:nvPr/>
          </p:nvCxnSpPr>
          <p:spPr>
            <a:xfrm>
              <a:off x="5387667" y="3503937"/>
              <a:ext cx="167305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3833317"/>
              <a:ext cx="1" cy="1259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039423" y="1268926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endCxn id="8" idx="1"/>
            </p:cNvCxnSpPr>
            <p:nvPr/>
          </p:nvCxnSpPr>
          <p:spPr>
            <a:xfrm>
              <a:off x="7982384" y="1576723"/>
              <a:ext cx="1408578" cy="308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/>
            <p:cNvSpPr txBox="1"/>
            <p:nvPr/>
          </p:nvSpPr>
          <p:spPr>
            <a:xfrm>
              <a:off x="4434049" y="1352179"/>
              <a:ext cx="1593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Con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2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6287954" y="4062723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696932" y="4109268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696932" y="2347451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1268925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>
              <a:off x="6582152" y="1936954"/>
              <a:ext cx="20581" cy="21479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  <a:endCxn id="7" idx="0"/>
            </p:cNvCxnSpPr>
            <p:nvPr/>
          </p:nvCxnSpPr>
          <p:spPr>
            <a:xfrm>
              <a:off x="10168881" y="3006212"/>
              <a:ext cx="0" cy="11030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29" idx="1"/>
            </p:cNvCxnSpPr>
            <p:nvPr/>
          </p:nvCxnSpPr>
          <p:spPr>
            <a:xfrm>
              <a:off x="5387667" y="1576723"/>
              <a:ext cx="920868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1927686"/>
              <a:ext cx="1" cy="316542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308535" y="1256004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stCxn id="25" idx="3"/>
              <a:endCxn id="8" idx="1"/>
            </p:cNvCxnSpPr>
            <p:nvPr/>
          </p:nvCxnSpPr>
          <p:spPr>
            <a:xfrm>
              <a:off x="7689233" y="2668810"/>
              <a:ext cx="2007699" cy="80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6745336" y="2339429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/>
            <p:nvPr/>
          </p:nvCxnSpPr>
          <p:spPr>
            <a:xfrm flipV="1">
              <a:off x="7035670" y="2994861"/>
              <a:ext cx="24369" cy="10456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7918691" y="4096947"/>
              <a:ext cx="943897" cy="65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>
              <a:stCxn id="7" idx="1"/>
              <a:endCxn id="34" idx="3"/>
            </p:cNvCxnSpPr>
            <p:nvPr/>
          </p:nvCxnSpPr>
          <p:spPr>
            <a:xfrm flipH="1" flipV="1">
              <a:off x="8862588" y="4426327"/>
              <a:ext cx="834344" cy="123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30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6287954" y="4062723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696932" y="4109268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696932" y="2347451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1268925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>
              <a:off x="6582152" y="1936954"/>
              <a:ext cx="20581" cy="21479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  <a:endCxn id="7" idx="0"/>
            </p:cNvCxnSpPr>
            <p:nvPr/>
          </p:nvCxnSpPr>
          <p:spPr>
            <a:xfrm>
              <a:off x="10168881" y="3006212"/>
              <a:ext cx="0" cy="11030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29" idx="1"/>
            </p:cNvCxnSpPr>
            <p:nvPr/>
          </p:nvCxnSpPr>
          <p:spPr>
            <a:xfrm>
              <a:off x="5387667" y="1576723"/>
              <a:ext cx="920868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1927686"/>
              <a:ext cx="1" cy="316542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308535" y="1256004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stCxn id="25" idx="3"/>
              <a:endCxn id="8" idx="1"/>
            </p:cNvCxnSpPr>
            <p:nvPr/>
          </p:nvCxnSpPr>
          <p:spPr>
            <a:xfrm>
              <a:off x="7689233" y="2668810"/>
              <a:ext cx="2007699" cy="80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6745336" y="2339429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/>
            <p:nvPr/>
          </p:nvCxnSpPr>
          <p:spPr>
            <a:xfrm flipV="1">
              <a:off x="7035670" y="2994861"/>
              <a:ext cx="24369" cy="10456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7918691" y="4096947"/>
              <a:ext cx="943897" cy="65876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>
              <a:stCxn id="7" idx="1"/>
              <a:endCxn id="34" idx="3"/>
            </p:cNvCxnSpPr>
            <p:nvPr/>
          </p:nvCxnSpPr>
          <p:spPr>
            <a:xfrm flipH="1" flipV="1">
              <a:off x="8862588" y="4426327"/>
              <a:ext cx="834344" cy="123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/>
            <p:cNvSpPr txBox="1"/>
            <p:nvPr/>
          </p:nvSpPr>
          <p:spPr>
            <a:xfrm>
              <a:off x="8004616" y="1284335"/>
              <a:ext cx="1449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Sin </a:t>
              </a:r>
              <a:r>
                <a:rPr lang="es-ES" sz="3200" b="1" dirty="0" smtClean="0"/>
                <a:t>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22344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18708</TotalTime>
  <Words>165</Words>
  <Application>Microsoft Office PowerPoint</Application>
  <PresentationFormat>Panorámica</PresentationFormat>
  <Paragraphs>96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67</cp:revision>
  <dcterms:created xsi:type="dcterms:W3CDTF">2023-03-09T15:45:53Z</dcterms:created>
  <dcterms:modified xsi:type="dcterms:W3CDTF">2023-10-15T09:40:13Z</dcterms:modified>
</cp:coreProperties>
</file>